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712" r:id="rId3"/>
    <p:sldId id="268" r:id="rId4"/>
    <p:sldId id="628" r:id="rId5"/>
    <p:sldId id="667" r:id="rId6"/>
    <p:sldId id="729" r:id="rId7"/>
    <p:sldId id="746" r:id="rId8"/>
    <p:sldId id="747" r:id="rId9"/>
    <p:sldId id="748" r:id="rId10"/>
    <p:sldId id="749" r:id="rId11"/>
    <p:sldId id="750" r:id="rId12"/>
    <p:sldId id="738" r:id="rId13"/>
    <p:sldId id="751" r:id="rId14"/>
    <p:sldId id="744" r:id="rId15"/>
    <p:sldId id="672" r:id="rId16"/>
    <p:sldId id="67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9494"/>
    <a:srgbClr val="BCDCF6"/>
    <a:srgbClr val="01B6EE"/>
    <a:srgbClr val="73C9DC"/>
    <a:srgbClr val="4E8FCD"/>
    <a:srgbClr val="008BD2"/>
    <a:srgbClr val="0F428C"/>
    <a:srgbClr val="FAD0CF"/>
    <a:srgbClr val="01B6ED"/>
    <a:srgbClr val="008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826" autoAdjust="0"/>
    <p:restoredTop sz="85206" autoAdjust="0"/>
  </p:normalViewPr>
  <p:slideViewPr>
    <p:cSldViewPr snapToGrid="0" snapToObjects="1">
      <p:cViewPr varScale="1">
        <p:scale>
          <a:sx n="42" d="100"/>
          <a:sy n="42" d="100"/>
        </p:scale>
        <p:origin x="192" y="1440"/>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87" d="100"/>
          <a:sy n="87" d="100"/>
        </p:scale>
        <p:origin x="269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02C166-8C0A-D5F5-4068-8A8BC56F76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R"/>
          </a:p>
        </p:txBody>
      </p:sp>
      <p:sp>
        <p:nvSpPr>
          <p:cNvPr id="3" name="Date Placeholder 2">
            <a:extLst>
              <a:ext uri="{FF2B5EF4-FFF2-40B4-BE49-F238E27FC236}">
                <a16:creationId xmlns:a16="http://schemas.microsoft.com/office/drawing/2014/main" id="{5DFA9348-8D07-45BE-F46E-90B3924D29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96FCE7-95A2-B04F-96F3-1F517A8038A1}" type="datetimeFigureOut">
              <a:rPr lang="en-KR" smtClean="0"/>
              <a:t>11/4/23</a:t>
            </a:fld>
            <a:endParaRPr lang="en-KR"/>
          </a:p>
        </p:txBody>
      </p:sp>
      <p:sp>
        <p:nvSpPr>
          <p:cNvPr id="4" name="Footer Placeholder 3">
            <a:extLst>
              <a:ext uri="{FF2B5EF4-FFF2-40B4-BE49-F238E27FC236}">
                <a16:creationId xmlns:a16="http://schemas.microsoft.com/office/drawing/2014/main" id="{F67A7609-79AE-DF28-445C-0E096212FA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KR"/>
          </a:p>
        </p:txBody>
      </p:sp>
      <p:sp>
        <p:nvSpPr>
          <p:cNvPr id="5" name="Slide Number Placeholder 4">
            <a:extLst>
              <a:ext uri="{FF2B5EF4-FFF2-40B4-BE49-F238E27FC236}">
                <a16:creationId xmlns:a16="http://schemas.microsoft.com/office/drawing/2014/main" id="{7EC091CC-705C-6D42-8EA9-F7EA9FE20E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5C31B3-29A6-DE42-B9CD-F001CA004CDC}" type="slidenum">
              <a:rPr lang="en-KR" smtClean="0"/>
              <a:t>‹#›</a:t>
            </a:fld>
            <a:endParaRPr lang="en-KR"/>
          </a:p>
        </p:txBody>
      </p:sp>
    </p:spTree>
    <p:extLst>
      <p:ext uri="{BB962C8B-B14F-4D97-AF65-F5344CB8AC3E}">
        <p14:creationId xmlns:p14="http://schemas.microsoft.com/office/powerpoint/2010/main" val="1531947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676B2-F1D5-7C42-8690-5E1FEA9EA7C8}" type="datetimeFigureOut">
              <a:rPr lang="en-US" smtClean="0"/>
              <a:t>11/4/23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8423EB-90F0-F342-8499-59A73EFCEEBA}" type="slidenum">
              <a:rPr lang="en-US" smtClean="0"/>
              <a:t>‹#›</a:t>
            </a:fld>
            <a:endParaRPr lang="en-US"/>
          </a:p>
        </p:txBody>
      </p:sp>
    </p:spTree>
    <p:extLst>
      <p:ext uri="{BB962C8B-B14F-4D97-AF65-F5344CB8AC3E}">
        <p14:creationId xmlns:p14="http://schemas.microsoft.com/office/powerpoint/2010/main" val="2401653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E899F0-DB6A-1B4E-BF39-7DB3DE553B54}"/>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1524000" y="1870362"/>
            <a:ext cx="9144000" cy="976746"/>
          </a:xfrm>
        </p:spPr>
        <p:txBody>
          <a:bodyPr anchor="b">
            <a:normAutofit/>
          </a:bodyPr>
          <a:lstStyle>
            <a:lvl1pPr algn="ctr">
              <a:defRPr sz="5400" b="1">
                <a:solidFill>
                  <a:schemeClr val="tx2"/>
                </a:solidFill>
              </a:defRPr>
            </a:lvl1pPr>
          </a:lstStyle>
          <a:p>
            <a:r>
              <a:rPr lang="en-US" dirty="0"/>
              <a:t>Title slide/headline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1524000" y="4312227"/>
            <a:ext cx="9144000" cy="1301496"/>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1524000" y="2930525"/>
            <a:ext cx="9144000"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pic>
        <p:nvPicPr>
          <p:cNvPr id="25" name="Picture 24">
            <a:extLst>
              <a:ext uri="{FF2B5EF4-FFF2-40B4-BE49-F238E27FC236}">
                <a16:creationId xmlns:a16="http://schemas.microsoft.com/office/drawing/2014/main" id="{C0CAA697-C9B4-7145-9898-2575838C0A23}"/>
              </a:ext>
            </a:extLst>
          </p:cNvPr>
          <p:cNvPicPr>
            <a:picLocks noChangeAspect="1"/>
          </p:cNvPicPr>
          <p:nvPr userDrawn="1"/>
        </p:nvPicPr>
        <p:blipFill>
          <a:blip r:embed="rId3"/>
          <a:stretch>
            <a:fillRect/>
          </a:stretch>
        </p:blipFill>
        <p:spPr>
          <a:xfrm>
            <a:off x="9723331" y="424517"/>
            <a:ext cx="2035954" cy="725055"/>
          </a:xfrm>
          <a:prstGeom prst="rect">
            <a:avLst/>
          </a:prstGeom>
        </p:spPr>
      </p:pic>
      <p:grpSp>
        <p:nvGrpSpPr>
          <p:cNvPr id="14" name="Group 13">
            <a:extLst>
              <a:ext uri="{FF2B5EF4-FFF2-40B4-BE49-F238E27FC236}">
                <a16:creationId xmlns:a16="http://schemas.microsoft.com/office/drawing/2014/main" id="{6C7E23A4-23E2-E943-8BDE-16A2AAFDCF02}"/>
              </a:ext>
            </a:extLst>
          </p:cNvPr>
          <p:cNvGrpSpPr/>
          <p:nvPr userDrawn="1"/>
        </p:nvGrpSpPr>
        <p:grpSpPr>
          <a:xfrm>
            <a:off x="5424917" y="3799886"/>
            <a:ext cx="1347954" cy="141454"/>
            <a:chOff x="5424917" y="3799886"/>
            <a:chExt cx="1347954" cy="141454"/>
          </a:xfrm>
        </p:grpSpPr>
        <p:sp>
          <p:nvSpPr>
            <p:cNvPr id="15" name="Oval 14">
              <a:extLst>
                <a:ext uri="{FF2B5EF4-FFF2-40B4-BE49-F238E27FC236}">
                  <a16:creationId xmlns:a16="http://schemas.microsoft.com/office/drawing/2014/main" id="{B3FC9594-83F6-D144-9E4D-7EB49F8B3CB1}"/>
                </a:ext>
              </a:extLst>
            </p:cNvPr>
            <p:cNvSpPr/>
            <p:nvPr/>
          </p:nvSpPr>
          <p:spPr>
            <a:xfrm>
              <a:off x="6631417" y="3799886"/>
              <a:ext cx="141454" cy="141454"/>
            </a:xfrm>
            <a:prstGeom prst="ellipse">
              <a:avLst/>
            </a:prstGeom>
            <a:solidFill>
              <a:srgbClr val="BCD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3C8D79A1-6A6D-D747-990B-3B515C94B794}"/>
                </a:ext>
              </a:extLst>
            </p:cNvPr>
            <p:cNvSpPr/>
            <p:nvPr/>
          </p:nvSpPr>
          <p:spPr>
            <a:xfrm>
              <a:off x="63901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1B2BAB8F-8508-6F4B-BDA8-B199223F9048}"/>
                </a:ext>
              </a:extLst>
            </p:cNvPr>
            <p:cNvSpPr/>
            <p:nvPr/>
          </p:nvSpPr>
          <p:spPr>
            <a:xfrm>
              <a:off x="6148817" y="3799886"/>
              <a:ext cx="141454" cy="141454"/>
            </a:xfrm>
            <a:prstGeom prst="ellipse">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8" name="Oval 17">
              <a:extLst>
                <a:ext uri="{FF2B5EF4-FFF2-40B4-BE49-F238E27FC236}">
                  <a16:creationId xmlns:a16="http://schemas.microsoft.com/office/drawing/2014/main" id="{BE2024D1-659B-F64F-87EF-FF55401933BB}"/>
                </a:ext>
              </a:extLst>
            </p:cNvPr>
            <p:cNvSpPr/>
            <p:nvPr/>
          </p:nvSpPr>
          <p:spPr>
            <a:xfrm>
              <a:off x="5907517" y="3799886"/>
              <a:ext cx="141454" cy="141454"/>
            </a:xfrm>
            <a:prstGeom prst="ellipse">
              <a:avLst/>
            </a:prstGeom>
            <a:solidFill>
              <a:srgbClr val="008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9" name="Oval 18">
              <a:extLst>
                <a:ext uri="{FF2B5EF4-FFF2-40B4-BE49-F238E27FC236}">
                  <a16:creationId xmlns:a16="http://schemas.microsoft.com/office/drawing/2014/main" id="{F7480A29-100A-884B-8E20-4ED5E01F1BF2}"/>
                </a:ext>
              </a:extLst>
            </p:cNvPr>
            <p:cNvSpPr/>
            <p:nvPr/>
          </p:nvSpPr>
          <p:spPr>
            <a:xfrm>
              <a:off x="56662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20" name="Oval 19">
              <a:extLst>
                <a:ext uri="{FF2B5EF4-FFF2-40B4-BE49-F238E27FC236}">
                  <a16:creationId xmlns:a16="http://schemas.microsoft.com/office/drawing/2014/main" id="{39D5184E-BB8D-E146-A6D6-5ACCC4467DB9}"/>
                </a:ext>
              </a:extLst>
            </p:cNvPr>
            <p:cNvSpPr/>
            <p:nvPr/>
          </p:nvSpPr>
          <p:spPr>
            <a:xfrm>
              <a:off x="5424917" y="3799886"/>
              <a:ext cx="141454" cy="141454"/>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spTree>
    <p:extLst>
      <p:ext uri="{BB962C8B-B14F-4D97-AF65-F5344CB8AC3E}">
        <p14:creationId xmlns:p14="http://schemas.microsoft.com/office/powerpoint/2010/main" val="2334691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EF0CB3-0DE0-C84C-9A4E-CA03BC2029F5}"/>
              </a:ext>
            </a:extLst>
          </p:cNvPr>
          <p:cNvSpPr/>
          <p:nvPr userDrawn="1"/>
        </p:nvSpPr>
        <p:spPr>
          <a:xfrm>
            <a:off x="6111279" y="1110407"/>
            <a:ext cx="5050420" cy="2500131"/>
          </a:xfrm>
          <a:prstGeom prst="rect">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07BEA52-9F13-594B-850F-DF911FC9AD9A}"/>
              </a:ext>
            </a:extLst>
          </p:cNvPr>
          <p:cNvSpPr/>
          <p:nvPr userDrawn="1"/>
        </p:nvSpPr>
        <p:spPr>
          <a:xfrm>
            <a:off x="1060859" y="3597954"/>
            <a:ext cx="5050420" cy="2500131"/>
          </a:xfrm>
          <a:prstGeom prst="rect">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2"/>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6535684" y="1473347"/>
            <a:ext cx="4201610" cy="1781797"/>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3" name="Text Placeholder 3">
            <a:extLst>
              <a:ext uri="{FF2B5EF4-FFF2-40B4-BE49-F238E27FC236}">
                <a16:creationId xmlns:a16="http://schemas.microsoft.com/office/drawing/2014/main" id="{6C5A7C57-9811-E340-8A05-15A5C279AC9C}"/>
              </a:ext>
            </a:extLst>
          </p:cNvPr>
          <p:cNvSpPr>
            <a:spLocks noGrp="1"/>
          </p:cNvSpPr>
          <p:nvPr>
            <p:ph type="body" sz="half" idx="13"/>
          </p:nvPr>
        </p:nvSpPr>
        <p:spPr>
          <a:xfrm>
            <a:off x="1471817" y="3965796"/>
            <a:ext cx="4201610" cy="1781797"/>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1127E308-AAEF-CF4B-AB67-1B4F1EF901CE}"/>
              </a:ext>
            </a:extLst>
          </p:cNvPr>
          <p:cNvSpPr>
            <a:spLocks noGrp="1"/>
          </p:cNvSpPr>
          <p:nvPr>
            <p:ph type="pic" sz="quarter" idx="14"/>
          </p:nvPr>
        </p:nvSpPr>
        <p:spPr>
          <a:xfrm>
            <a:off x="1060859" y="1110407"/>
            <a:ext cx="5050420" cy="2479994"/>
          </a:xfrm>
        </p:spPr>
        <p:txBody>
          <a:bodyPr/>
          <a:lstStyle>
            <a:lvl1pPr marL="0" indent="0" algn="ctr">
              <a:buNone/>
              <a:defRPr/>
            </a:lvl1pPr>
          </a:lstStyle>
          <a:p>
            <a:endParaRPr lang="en-US" dirty="0"/>
          </a:p>
        </p:txBody>
      </p:sp>
      <p:sp>
        <p:nvSpPr>
          <p:cNvPr id="18" name="Picture Placeholder 2">
            <a:extLst>
              <a:ext uri="{FF2B5EF4-FFF2-40B4-BE49-F238E27FC236}">
                <a16:creationId xmlns:a16="http://schemas.microsoft.com/office/drawing/2014/main" id="{2A178B35-AC64-A640-BE34-8D74BAFF91C5}"/>
              </a:ext>
            </a:extLst>
          </p:cNvPr>
          <p:cNvSpPr>
            <a:spLocks noGrp="1"/>
          </p:cNvSpPr>
          <p:nvPr>
            <p:ph type="pic" sz="quarter" idx="15"/>
          </p:nvPr>
        </p:nvSpPr>
        <p:spPr>
          <a:xfrm>
            <a:off x="6111279" y="3597954"/>
            <a:ext cx="5050420" cy="2479994"/>
          </a:xfrm>
        </p:spPr>
        <p:txBody>
          <a:bodyPr/>
          <a:lstStyle>
            <a:lvl1pPr marL="0" indent="0" algn="ctr">
              <a:buNone/>
              <a:defRPr/>
            </a:lvl1pPr>
          </a:lstStyle>
          <a:p>
            <a:endParaRPr lang="en-US" dirty="0"/>
          </a:p>
        </p:txBody>
      </p:sp>
      <p:sp>
        <p:nvSpPr>
          <p:cNvPr id="26" name="Date Placeholder 3">
            <a:extLst>
              <a:ext uri="{FF2B5EF4-FFF2-40B4-BE49-F238E27FC236}">
                <a16:creationId xmlns:a16="http://schemas.microsoft.com/office/drawing/2014/main" id="{8A36B2F6-5BAF-054B-9D2D-E5B5BB887CAD}"/>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4 November 2023</a:t>
            </a:fld>
            <a:endParaRPr lang="en-US" dirty="0"/>
          </a:p>
        </p:txBody>
      </p:sp>
      <p:sp>
        <p:nvSpPr>
          <p:cNvPr id="27" name="Footer Placeholder 4">
            <a:extLst>
              <a:ext uri="{FF2B5EF4-FFF2-40B4-BE49-F238E27FC236}">
                <a16:creationId xmlns:a16="http://schemas.microsoft.com/office/drawing/2014/main" id="{B53BE3F0-91CC-0843-AD5C-40BEB384727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8" name="Slide Number Placeholder 5">
            <a:extLst>
              <a:ext uri="{FF2B5EF4-FFF2-40B4-BE49-F238E27FC236}">
                <a16:creationId xmlns:a16="http://schemas.microsoft.com/office/drawing/2014/main" id="{84BC849F-DA56-9E4D-817A-FFA6F412DB53}"/>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3"/>
          <a:srcRect/>
          <a:stretch/>
        </p:blipFill>
        <p:spPr>
          <a:xfrm>
            <a:off x="-10391" y="10391"/>
            <a:ext cx="12192000" cy="6858000"/>
          </a:xfrm>
          <a:prstGeom prst="rect">
            <a:avLst/>
          </a:prstGeom>
        </p:spPr>
      </p:pic>
    </p:spTree>
    <p:extLst>
      <p:ext uri="{BB962C8B-B14F-4D97-AF65-F5344CB8AC3E}">
        <p14:creationId xmlns:p14="http://schemas.microsoft.com/office/powerpoint/2010/main" val="59754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6_Title and Conten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799447" y="1368775"/>
            <a:ext cx="5659624" cy="4112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6750423" y="1396792"/>
            <a:ext cx="4622099" cy="1144701"/>
          </a:xfrm>
        </p:spPr>
        <p:txBody>
          <a:bodyPr>
            <a:noAutofit/>
          </a:bodyPr>
          <a:lstStyle>
            <a:lvl1pPr>
              <a:defRPr sz="2400" b="1">
                <a:solidFill>
                  <a:schemeClr val="tx2"/>
                </a:solidFill>
              </a:defRPr>
            </a:lvl1pPr>
          </a:lstStyle>
          <a:p>
            <a:r>
              <a:rPr lang="en-US" dirty="0"/>
              <a:t>Text slide with one photo,</a:t>
            </a:r>
            <a:br>
              <a:rPr lang="en-US" dirty="0"/>
            </a:br>
            <a:r>
              <a:rPr lang="en-US" dirty="0"/>
              <a:t>alternative</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6750423" y="2693826"/>
            <a:ext cx="4622100" cy="2767382"/>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Date Placeholder 3">
            <a:extLst>
              <a:ext uri="{FF2B5EF4-FFF2-40B4-BE49-F238E27FC236}">
                <a16:creationId xmlns:a16="http://schemas.microsoft.com/office/drawing/2014/main" id="{BE8FA0AC-4352-864E-9FC4-0E194DA82355}"/>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4 November 2023</a:t>
            </a:fld>
            <a:endParaRPr lang="en-US" dirty="0"/>
          </a:p>
        </p:txBody>
      </p:sp>
      <p:sp>
        <p:nvSpPr>
          <p:cNvPr id="14" name="Footer Placeholder 4">
            <a:extLst>
              <a:ext uri="{FF2B5EF4-FFF2-40B4-BE49-F238E27FC236}">
                <a16:creationId xmlns:a16="http://schemas.microsoft.com/office/drawing/2014/main" id="{6D85015A-8FD4-7544-8C70-CDA09487D30C}"/>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5" name="Slide Number Placeholder 5">
            <a:extLst>
              <a:ext uri="{FF2B5EF4-FFF2-40B4-BE49-F238E27FC236}">
                <a16:creationId xmlns:a16="http://schemas.microsoft.com/office/drawing/2014/main" id="{39072AF3-879A-014A-B657-2755441DECD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323983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7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430306" y="1368775"/>
            <a:ext cx="5665694" cy="22215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956585" y="3746744"/>
            <a:ext cx="10056556" cy="503393"/>
          </a:xfrm>
        </p:spPr>
        <p:txBody>
          <a:bodyPr>
            <a:noAutofit/>
          </a:bodyPr>
          <a:lstStyle>
            <a:lvl1pPr>
              <a:defRPr sz="2400" b="1">
                <a:solidFill>
                  <a:schemeClr val="tx2"/>
                </a:solidFill>
              </a:defRPr>
            </a:lvl1pPr>
          </a:lstStyle>
          <a:p>
            <a:r>
              <a:rPr lang="en-US" dirty="0"/>
              <a:t>Text slide with two photos, alternative</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956585" y="4474211"/>
            <a:ext cx="10056556" cy="1143376"/>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Picture Placeholder 2">
            <a:extLst>
              <a:ext uri="{FF2B5EF4-FFF2-40B4-BE49-F238E27FC236}">
                <a16:creationId xmlns:a16="http://schemas.microsoft.com/office/drawing/2014/main" id="{330D56E9-EF9D-2041-B6EB-ADE4DA556E21}"/>
              </a:ext>
            </a:extLst>
          </p:cNvPr>
          <p:cNvSpPr>
            <a:spLocks noGrp="1"/>
          </p:cNvSpPr>
          <p:nvPr>
            <p:ph type="pic" idx="14"/>
          </p:nvPr>
        </p:nvSpPr>
        <p:spPr>
          <a:xfrm>
            <a:off x="6196283" y="1368775"/>
            <a:ext cx="5549153" cy="22215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Date Placeholder 3">
            <a:extLst>
              <a:ext uri="{FF2B5EF4-FFF2-40B4-BE49-F238E27FC236}">
                <a16:creationId xmlns:a16="http://schemas.microsoft.com/office/drawing/2014/main" id="{7736CCE7-926F-FF4C-84CC-7C163E61AEAA}"/>
              </a:ext>
            </a:extLst>
          </p:cNvPr>
          <p:cNvSpPr>
            <a:spLocks noGrp="1"/>
          </p:cNvSpPr>
          <p:nvPr>
            <p:ph type="dt" sz="half" idx="10"/>
          </p:nvPr>
        </p:nvSpPr>
        <p:spPr>
          <a:xfrm>
            <a:off x="8743950" y="6188675"/>
            <a:ext cx="1275384" cy="365125"/>
          </a:xfrm>
        </p:spPr>
        <p:txBody>
          <a:bodyPr/>
          <a:lstStyle>
            <a:lvl1pPr algn="ctr">
              <a:defRPr/>
            </a:lvl1pPr>
          </a:lstStyle>
          <a:p>
            <a:fld id="{D65460C0-EAAC-224C-BF9C-B28038AF74D0}" type="datetime3">
              <a:rPr lang="en-US" smtClean="0"/>
              <a:pPr/>
              <a:t>4 November 2023</a:t>
            </a:fld>
            <a:endParaRPr lang="en-US" dirty="0"/>
          </a:p>
        </p:txBody>
      </p:sp>
      <p:sp>
        <p:nvSpPr>
          <p:cNvPr id="15" name="Footer Placeholder 4">
            <a:extLst>
              <a:ext uri="{FF2B5EF4-FFF2-40B4-BE49-F238E27FC236}">
                <a16:creationId xmlns:a16="http://schemas.microsoft.com/office/drawing/2014/main" id="{292994DC-B89D-A849-A3C1-E4D5A20558EB}"/>
              </a:ext>
            </a:extLst>
          </p:cNvPr>
          <p:cNvSpPr>
            <a:spLocks noGrp="1"/>
          </p:cNvSpPr>
          <p:nvPr>
            <p:ph type="ftr" sz="quarter" idx="11"/>
          </p:nvPr>
        </p:nvSpPr>
        <p:spPr>
          <a:xfrm>
            <a:off x="10019334" y="6188675"/>
            <a:ext cx="1892461" cy="365125"/>
          </a:xfrm>
        </p:spPr>
        <p:txBody>
          <a:bodyPr/>
          <a:lstStyle>
            <a:lvl1pPr algn="l">
              <a:defRPr/>
            </a:lvl1pPr>
          </a:lstStyle>
          <a:p>
            <a:r>
              <a:rPr lang="en-US"/>
              <a:t>Title of the presentation</a:t>
            </a:r>
            <a:endParaRPr lang="en-US" dirty="0"/>
          </a:p>
        </p:txBody>
      </p:sp>
      <p:sp>
        <p:nvSpPr>
          <p:cNvPr id="16" name="Slide Number Placeholder 5">
            <a:extLst>
              <a:ext uri="{FF2B5EF4-FFF2-40B4-BE49-F238E27FC236}">
                <a16:creationId xmlns:a16="http://schemas.microsoft.com/office/drawing/2014/main" id="{5453D76B-BDBB-AB45-B9AF-75C71231596F}"/>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601583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8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484093" y="1130985"/>
            <a:ext cx="3696097"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2407024" y="3630609"/>
            <a:ext cx="7436223" cy="423267"/>
          </a:xfrm>
        </p:spPr>
        <p:txBody>
          <a:bodyPr>
            <a:noAutofit/>
          </a:bodyPr>
          <a:lstStyle>
            <a:lvl1pPr algn="ctr">
              <a:defRPr sz="2400" b="1">
                <a:solidFill>
                  <a:schemeClr val="tx2"/>
                </a:solidFill>
              </a:defRPr>
            </a:lvl1pPr>
          </a:lstStyle>
          <a:p>
            <a:r>
              <a:rPr lang="en-US" dirty="0"/>
              <a:t>Text slide with three photos, with three columns</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842247"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Picture Placeholder 2">
            <a:extLst>
              <a:ext uri="{FF2B5EF4-FFF2-40B4-BE49-F238E27FC236}">
                <a16:creationId xmlns:a16="http://schemas.microsoft.com/office/drawing/2014/main" id="{330D56E9-EF9D-2041-B6EB-ADE4DA556E21}"/>
              </a:ext>
            </a:extLst>
          </p:cNvPr>
          <p:cNvSpPr>
            <a:spLocks noGrp="1"/>
          </p:cNvSpPr>
          <p:nvPr>
            <p:ph type="pic" idx="14"/>
          </p:nvPr>
        </p:nvSpPr>
        <p:spPr>
          <a:xfrm>
            <a:off x="4339755" y="1130985"/>
            <a:ext cx="3620069"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6" name="Picture Placeholder 2">
            <a:extLst>
              <a:ext uri="{FF2B5EF4-FFF2-40B4-BE49-F238E27FC236}">
                <a16:creationId xmlns:a16="http://schemas.microsoft.com/office/drawing/2014/main" id="{B869D3B0-6636-0D4A-B955-B854D3B03D17}"/>
              </a:ext>
            </a:extLst>
          </p:cNvPr>
          <p:cNvSpPr>
            <a:spLocks noGrp="1"/>
          </p:cNvSpPr>
          <p:nvPr>
            <p:ph type="pic" idx="15"/>
          </p:nvPr>
        </p:nvSpPr>
        <p:spPr>
          <a:xfrm>
            <a:off x="8119388" y="1130985"/>
            <a:ext cx="3620069"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Content Placeholder 2">
            <a:extLst>
              <a:ext uri="{FF2B5EF4-FFF2-40B4-BE49-F238E27FC236}">
                <a16:creationId xmlns:a16="http://schemas.microsoft.com/office/drawing/2014/main" id="{022C0EE6-FF86-F04C-94E4-4E1BF125FB72}"/>
              </a:ext>
            </a:extLst>
          </p:cNvPr>
          <p:cNvSpPr>
            <a:spLocks noGrp="1"/>
          </p:cNvSpPr>
          <p:nvPr>
            <p:ph idx="16"/>
          </p:nvPr>
        </p:nvSpPr>
        <p:spPr>
          <a:xfrm>
            <a:off x="4703944"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8" name="Content Placeholder 2">
            <a:extLst>
              <a:ext uri="{FF2B5EF4-FFF2-40B4-BE49-F238E27FC236}">
                <a16:creationId xmlns:a16="http://schemas.microsoft.com/office/drawing/2014/main" id="{0D3215A9-1BAF-9E4D-8BF8-F23105310D54}"/>
              </a:ext>
            </a:extLst>
          </p:cNvPr>
          <p:cNvSpPr>
            <a:spLocks noGrp="1"/>
          </p:cNvSpPr>
          <p:nvPr>
            <p:ph idx="17"/>
          </p:nvPr>
        </p:nvSpPr>
        <p:spPr>
          <a:xfrm>
            <a:off x="7565642"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Date Placeholder 3">
            <a:extLst>
              <a:ext uri="{FF2B5EF4-FFF2-40B4-BE49-F238E27FC236}">
                <a16:creationId xmlns:a16="http://schemas.microsoft.com/office/drawing/2014/main" id="{CD839446-51BA-DC47-8271-30C92E537F93}"/>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4 November 2023</a:t>
            </a:fld>
            <a:endParaRPr lang="en-US" dirty="0"/>
          </a:p>
        </p:txBody>
      </p:sp>
      <p:sp>
        <p:nvSpPr>
          <p:cNvPr id="15" name="Footer Placeholder 4">
            <a:extLst>
              <a:ext uri="{FF2B5EF4-FFF2-40B4-BE49-F238E27FC236}">
                <a16:creationId xmlns:a16="http://schemas.microsoft.com/office/drawing/2014/main" id="{3075A06F-74AF-1A43-955E-6E2470551F29}"/>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9" name="Slide Number Placeholder 5">
            <a:extLst>
              <a:ext uri="{FF2B5EF4-FFF2-40B4-BE49-F238E27FC236}">
                <a16:creationId xmlns:a16="http://schemas.microsoft.com/office/drawing/2014/main" id="{A9FE3760-4B94-EE42-BD59-00360B36EDBF}"/>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2414606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9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068552" y="2868428"/>
            <a:ext cx="10060112" cy="2212728"/>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B227C8E9-8C6F-D840-9D97-C1ADEA24108A}"/>
              </a:ext>
            </a:extLst>
          </p:cNvPr>
          <p:cNvSpPr>
            <a:spLocks noGrp="1"/>
          </p:cNvSpPr>
          <p:nvPr>
            <p:ph type="title" hasCustomPrompt="1"/>
          </p:nvPr>
        </p:nvSpPr>
        <p:spPr>
          <a:xfrm>
            <a:off x="1068552" y="1929737"/>
            <a:ext cx="10054896" cy="624260"/>
          </a:xfrm>
        </p:spPr>
        <p:txBody>
          <a:bodyPr>
            <a:noAutofit/>
          </a:bodyPr>
          <a:lstStyle>
            <a:lvl1pPr>
              <a:defRPr sz="3000" b="1">
                <a:solidFill>
                  <a:schemeClr val="tx2"/>
                </a:solidFill>
              </a:defRPr>
            </a:lvl1pPr>
          </a:lstStyle>
          <a:p>
            <a:r>
              <a:rPr lang="en-US" dirty="0"/>
              <a:t>Agenda alternative or text only</a:t>
            </a:r>
          </a:p>
        </p:txBody>
      </p:sp>
    </p:spTree>
    <p:extLst>
      <p:ext uri="{BB962C8B-B14F-4D97-AF65-F5344CB8AC3E}">
        <p14:creationId xmlns:p14="http://schemas.microsoft.com/office/powerpoint/2010/main" val="3253663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E4C5472-BBA5-A949-BF0B-B2862278C15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Content Placeholder 8">
            <a:extLst>
              <a:ext uri="{FF2B5EF4-FFF2-40B4-BE49-F238E27FC236}">
                <a16:creationId xmlns:a16="http://schemas.microsoft.com/office/drawing/2014/main" id="{C633DC67-2E7A-D249-99F3-A64CCE125AA4}"/>
              </a:ext>
            </a:extLst>
          </p:cNvPr>
          <p:cNvSpPr>
            <a:spLocks noGrp="1"/>
          </p:cNvSpPr>
          <p:nvPr>
            <p:ph sz="quarter" idx="10" hasCustomPrompt="1"/>
          </p:nvPr>
        </p:nvSpPr>
        <p:spPr>
          <a:xfrm>
            <a:off x="1596737" y="1838902"/>
            <a:ext cx="8939646" cy="3335770"/>
          </a:xfrm>
        </p:spPr>
        <p:txBody>
          <a:bodyPr/>
          <a:lstStyle>
            <a:lvl1pPr marL="0" indent="0" algn="ctr">
              <a:buNone/>
              <a:defRPr b="1">
                <a:solidFill>
                  <a:schemeClr val="tx2"/>
                </a:solidFill>
              </a:defRPr>
            </a:lvl1pPr>
          </a:lstStyle>
          <a:p>
            <a:pPr lvl="0"/>
            <a:r>
              <a:rPr lang="en-US" dirty="0"/>
              <a:t>Insert table, chart, </a:t>
            </a:r>
            <a:r>
              <a:rPr lang="en-US" dirty="0" err="1"/>
              <a:t>grap</a:t>
            </a:r>
            <a:r>
              <a:rPr lang="en-US" dirty="0"/>
              <a:t> in the frame</a:t>
            </a:r>
          </a:p>
        </p:txBody>
      </p:sp>
      <p:pic>
        <p:nvPicPr>
          <p:cNvPr id="14" name="Picture 13">
            <a:extLst>
              <a:ext uri="{FF2B5EF4-FFF2-40B4-BE49-F238E27FC236}">
                <a16:creationId xmlns:a16="http://schemas.microsoft.com/office/drawing/2014/main" id="{5A4D5376-881F-1E4A-AF44-643124177607}"/>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5" name="Date Placeholder 3">
            <a:extLst>
              <a:ext uri="{FF2B5EF4-FFF2-40B4-BE49-F238E27FC236}">
                <a16:creationId xmlns:a16="http://schemas.microsoft.com/office/drawing/2014/main" id="{AEA93053-56AE-574E-B60D-33F4FA5A12E8}"/>
              </a:ext>
            </a:extLst>
          </p:cNvPr>
          <p:cNvSpPr>
            <a:spLocks noGrp="1"/>
          </p:cNvSpPr>
          <p:nvPr>
            <p:ph type="dt" sz="half" idx="11"/>
          </p:nvPr>
        </p:nvSpPr>
        <p:spPr>
          <a:xfrm>
            <a:off x="8743950" y="6188675"/>
            <a:ext cx="1266220" cy="365125"/>
          </a:xfrm>
        </p:spPr>
        <p:txBody>
          <a:bodyPr/>
          <a:lstStyle>
            <a:lvl1pPr algn="ctr">
              <a:defRPr/>
            </a:lvl1pPr>
          </a:lstStyle>
          <a:p>
            <a:fld id="{D65460C0-EAAC-224C-BF9C-B28038AF74D0}" type="datetime3">
              <a:rPr lang="en-US" smtClean="0"/>
              <a:pPr/>
              <a:t>4 November 2023</a:t>
            </a:fld>
            <a:endParaRPr lang="en-US" dirty="0"/>
          </a:p>
        </p:txBody>
      </p:sp>
      <p:sp>
        <p:nvSpPr>
          <p:cNvPr id="16" name="Footer Placeholder 4">
            <a:extLst>
              <a:ext uri="{FF2B5EF4-FFF2-40B4-BE49-F238E27FC236}">
                <a16:creationId xmlns:a16="http://schemas.microsoft.com/office/drawing/2014/main" id="{7FAAE9E1-98F1-2340-9143-4425CDC4777F}"/>
              </a:ext>
            </a:extLst>
          </p:cNvPr>
          <p:cNvSpPr>
            <a:spLocks noGrp="1"/>
          </p:cNvSpPr>
          <p:nvPr>
            <p:ph type="ftr" sz="quarter" idx="12"/>
          </p:nvPr>
        </p:nvSpPr>
        <p:spPr>
          <a:xfrm>
            <a:off x="10019334" y="6188675"/>
            <a:ext cx="1892461" cy="365125"/>
          </a:xfrm>
        </p:spPr>
        <p:txBody>
          <a:bodyPr/>
          <a:lstStyle/>
          <a:p>
            <a:pPr algn="l"/>
            <a:r>
              <a:rPr lang="en-US" dirty="0"/>
              <a:t>Title of the presentation</a:t>
            </a:r>
          </a:p>
        </p:txBody>
      </p:sp>
      <p:sp>
        <p:nvSpPr>
          <p:cNvPr id="17" name="Slide Number Placeholder 5">
            <a:extLst>
              <a:ext uri="{FF2B5EF4-FFF2-40B4-BE49-F238E27FC236}">
                <a16:creationId xmlns:a16="http://schemas.microsoft.com/office/drawing/2014/main" id="{5EA6DFF7-213B-3D45-9DAE-43DF4DEACC0F}"/>
              </a:ext>
            </a:extLst>
          </p:cNvPr>
          <p:cNvSpPr>
            <a:spLocks noGrp="1"/>
          </p:cNvSpPr>
          <p:nvPr>
            <p:ph type="sldNum" sz="quarter" idx="13"/>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41616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1_Transition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4343937" y="2841113"/>
            <a:ext cx="7179582" cy="785528"/>
          </a:xfrm>
        </p:spPr>
        <p:txBody>
          <a:bodyPr>
            <a:noAutofit/>
          </a:bodyPr>
          <a:lstStyle>
            <a:lvl1pPr algn="l">
              <a:defRPr sz="3000" b="1">
                <a:solidFill>
                  <a:schemeClr val="tx2"/>
                </a:solidFill>
              </a:defRPr>
            </a:lvl1pPr>
          </a:lstStyle>
          <a:p>
            <a:r>
              <a:rPr lang="en-US" dirty="0"/>
              <a:t>Transition slide,</a:t>
            </a:r>
            <a:br>
              <a:rPr lang="en-US" dirty="0"/>
            </a:br>
            <a:r>
              <a:rPr lang="en-US" dirty="0"/>
              <a:t>can also be used as quotation slide</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Tree>
    <p:extLst>
      <p:ext uri="{BB962C8B-B14F-4D97-AF65-F5344CB8AC3E}">
        <p14:creationId xmlns:p14="http://schemas.microsoft.com/office/powerpoint/2010/main" val="459039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2_Transition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642300" y="2778767"/>
            <a:ext cx="7179582" cy="785528"/>
          </a:xfrm>
        </p:spPr>
        <p:txBody>
          <a:bodyPr>
            <a:noAutofit/>
          </a:bodyPr>
          <a:lstStyle>
            <a:lvl1pPr algn="l">
              <a:defRPr sz="3000" b="1">
                <a:solidFill>
                  <a:schemeClr val="tx2"/>
                </a:solidFill>
              </a:defRPr>
            </a:lvl1pPr>
          </a:lstStyle>
          <a:p>
            <a:r>
              <a:rPr lang="en-US" dirty="0"/>
              <a:t>Transition slide,</a:t>
            </a:r>
            <a:br>
              <a:rPr lang="en-US" dirty="0"/>
            </a:br>
            <a:r>
              <a:rPr lang="en-US" dirty="0"/>
              <a:t>can also be used as quotation slide</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Tree>
    <p:extLst>
      <p:ext uri="{BB962C8B-B14F-4D97-AF65-F5344CB8AC3E}">
        <p14:creationId xmlns:p14="http://schemas.microsoft.com/office/powerpoint/2010/main" val="3660880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585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01_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E43B8B-25F1-F344-B42F-06AB6E3B6A72}"/>
              </a:ext>
            </a:extLst>
          </p:cNvPr>
          <p:cNvSpPr/>
          <p:nvPr userDrawn="1"/>
        </p:nvSpPr>
        <p:spPr>
          <a:xfrm>
            <a:off x="0" y="1070937"/>
            <a:ext cx="12192000" cy="5787063"/>
          </a:xfrm>
          <a:prstGeom prst="rect">
            <a:avLst/>
          </a:prstGeom>
          <a:solidFill>
            <a:srgbClr val="CC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ACED53D-E33E-0B48-A0D5-351897961CA2}"/>
              </a:ext>
            </a:extLst>
          </p:cNvPr>
          <p:cNvSpPr txBox="1"/>
          <p:nvPr userDrawn="1"/>
        </p:nvSpPr>
        <p:spPr>
          <a:xfrm>
            <a:off x="3027328" y="5363522"/>
            <a:ext cx="6137343" cy="1077218"/>
          </a:xfrm>
          <a:prstGeom prst="rect">
            <a:avLst/>
          </a:prstGeom>
          <a:noFill/>
        </p:spPr>
        <p:txBody>
          <a:bodyPr wrap="square">
            <a:spAutoFit/>
          </a:bodyPr>
          <a:lstStyle/>
          <a:p>
            <a:pPr marL="0" marR="0" algn="ctr">
              <a:spcBef>
                <a:spcPts val="0"/>
              </a:spcBef>
            </a:pPr>
            <a:r>
              <a:rPr lang="en-US" sz="1600" b="1"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Mekong Institute</a:t>
            </a:r>
          </a:p>
          <a:p>
            <a:pPr marL="0" marR="0" algn="ctr">
              <a:spcBef>
                <a:spcPts val="0"/>
              </a:spcBef>
            </a:pP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123 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Mittraphap</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Rd., Muang District,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Khon</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Kaen</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40002, THAILAND  </a:t>
            </a:r>
          </a:p>
          <a:p>
            <a:pPr marL="0" marR="0" algn="ctr">
              <a:spcBef>
                <a:spcPts val="0"/>
              </a:spcBef>
            </a:pP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Tel.  : +66 (0) 4320 2411</a:t>
            </a:r>
            <a:b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b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Fax. : +66 (0) 4320 3656</a:t>
            </a:r>
            <a:b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b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Email : information@mekonginstitute.org</a:t>
            </a:r>
          </a:p>
        </p:txBody>
      </p:sp>
      <p:sp>
        <p:nvSpPr>
          <p:cNvPr id="10" name="Rectangle 9">
            <a:extLst>
              <a:ext uri="{FF2B5EF4-FFF2-40B4-BE49-F238E27FC236}">
                <a16:creationId xmlns:a16="http://schemas.microsoft.com/office/drawing/2014/main" id="{66C836DB-F088-0249-B842-2553B442EAD0}"/>
              </a:ext>
            </a:extLst>
          </p:cNvPr>
          <p:cNvSpPr/>
          <p:nvPr userDrawn="1"/>
        </p:nvSpPr>
        <p:spPr>
          <a:xfrm>
            <a:off x="0" y="2317"/>
            <a:ext cx="12192000" cy="4105054"/>
          </a:xfrm>
          <a:prstGeom prst="rect">
            <a:avLst/>
          </a:prstGeom>
          <a:solidFill>
            <a:srgbClr val="008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D43A378-9152-644D-A594-50118E3F1098}"/>
              </a:ext>
            </a:extLst>
          </p:cNvPr>
          <p:cNvPicPr>
            <a:picLocks noChangeAspect="1"/>
          </p:cNvPicPr>
          <p:nvPr userDrawn="1"/>
        </p:nvPicPr>
        <p:blipFill>
          <a:blip r:embed="rId2"/>
          <a:stretch>
            <a:fillRect/>
          </a:stretch>
        </p:blipFill>
        <p:spPr>
          <a:xfrm>
            <a:off x="4982557" y="929925"/>
            <a:ext cx="2063702" cy="734937"/>
          </a:xfrm>
          <a:prstGeom prst="rect">
            <a:avLst/>
          </a:prstGeom>
        </p:spPr>
      </p:pic>
      <p:sp>
        <p:nvSpPr>
          <p:cNvPr id="13" name="TextBox 12">
            <a:extLst>
              <a:ext uri="{FF2B5EF4-FFF2-40B4-BE49-F238E27FC236}">
                <a16:creationId xmlns:a16="http://schemas.microsoft.com/office/drawing/2014/main" id="{1BCC506C-EF80-884D-A860-178EE160D68B}"/>
              </a:ext>
            </a:extLst>
          </p:cNvPr>
          <p:cNvSpPr txBox="1"/>
          <p:nvPr userDrawn="1"/>
        </p:nvSpPr>
        <p:spPr>
          <a:xfrm>
            <a:off x="6814937" y="4430766"/>
            <a:ext cx="1454565" cy="276998"/>
          </a:xfrm>
          <a:prstGeom prst="rect">
            <a:avLst/>
          </a:prstGeom>
          <a:noFill/>
        </p:spPr>
        <p:txBody>
          <a:bodyPr wrap="none" rtlCol="0">
            <a:spAutoFit/>
          </a:bodyPr>
          <a:lstStyle/>
          <a:p>
            <a:pPr algn="ctr"/>
            <a:r>
              <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rPr>
              <a:t>Mekong Institute</a:t>
            </a:r>
          </a:p>
        </p:txBody>
      </p:sp>
      <p:sp>
        <p:nvSpPr>
          <p:cNvPr id="14" name="TextBox 13">
            <a:extLst>
              <a:ext uri="{FF2B5EF4-FFF2-40B4-BE49-F238E27FC236}">
                <a16:creationId xmlns:a16="http://schemas.microsoft.com/office/drawing/2014/main" id="{30122B04-515E-6242-A0C4-4BA729995080}"/>
              </a:ext>
            </a:extLst>
          </p:cNvPr>
          <p:cNvSpPr txBox="1"/>
          <p:nvPr userDrawn="1"/>
        </p:nvSpPr>
        <p:spPr>
          <a:xfrm>
            <a:off x="4471922" y="4430766"/>
            <a:ext cx="1712969" cy="276998"/>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mekonginstitute.org</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sp>
        <p:nvSpPr>
          <p:cNvPr id="15" name="TextBox 14">
            <a:extLst>
              <a:ext uri="{FF2B5EF4-FFF2-40B4-BE49-F238E27FC236}">
                <a16:creationId xmlns:a16="http://schemas.microsoft.com/office/drawing/2014/main" id="{B687265A-551B-ED4C-B2AD-F0F5017BF3C4}"/>
              </a:ext>
            </a:extLst>
          </p:cNvPr>
          <p:cNvSpPr txBox="1"/>
          <p:nvPr userDrawn="1"/>
        </p:nvSpPr>
        <p:spPr>
          <a:xfrm>
            <a:off x="2300918" y="4430766"/>
            <a:ext cx="1712969" cy="276998"/>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mekonginstitute.org</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sp>
        <p:nvSpPr>
          <p:cNvPr id="16" name="TextBox 15">
            <a:extLst>
              <a:ext uri="{FF2B5EF4-FFF2-40B4-BE49-F238E27FC236}">
                <a16:creationId xmlns:a16="http://schemas.microsoft.com/office/drawing/2014/main" id="{B93F327C-0DF9-CD40-99CF-B58A35EADC17}"/>
              </a:ext>
            </a:extLst>
          </p:cNvPr>
          <p:cNvSpPr txBox="1"/>
          <p:nvPr userDrawn="1"/>
        </p:nvSpPr>
        <p:spPr>
          <a:xfrm>
            <a:off x="8899549" y="4430766"/>
            <a:ext cx="1366080" cy="276999"/>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F1C6D5D1-4E3D-1A41-AEDB-E49B20EFC410}"/>
              </a:ext>
            </a:extLst>
          </p:cNvPr>
          <p:cNvGrpSpPr/>
          <p:nvPr userDrawn="1"/>
        </p:nvGrpSpPr>
        <p:grpSpPr>
          <a:xfrm>
            <a:off x="9216541" y="3801190"/>
            <a:ext cx="538298" cy="538298"/>
            <a:chOff x="9216541" y="3801190"/>
            <a:chExt cx="538298" cy="538298"/>
          </a:xfrm>
        </p:grpSpPr>
        <p:sp>
          <p:nvSpPr>
            <p:cNvPr id="18" name="Oval 17">
              <a:extLst>
                <a:ext uri="{FF2B5EF4-FFF2-40B4-BE49-F238E27FC236}">
                  <a16:creationId xmlns:a16="http://schemas.microsoft.com/office/drawing/2014/main" id="{E12DA9A5-6DCC-3F43-B00D-8FCA453BAF3A}"/>
                </a:ext>
              </a:extLst>
            </p:cNvPr>
            <p:cNvSpPr/>
            <p:nvPr/>
          </p:nvSpPr>
          <p:spPr>
            <a:xfrm>
              <a:off x="9216541" y="3801190"/>
              <a:ext cx="538298" cy="538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74B86F3F-0084-9347-91BE-C27C46A729F6}"/>
                </a:ext>
              </a:extLst>
            </p:cNvPr>
            <p:cNvPicPr>
              <a:picLocks noChangeAspect="1"/>
            </p:cNvPicPr>
            <p:nvPr/>
          </p:nvPicPr>
          <p:blipFill>
            <a:blip r:embed="rId3"/>
            <a:stretch>
              <a:fillRect/>
            </a:stretch>
          </p:blipFill>
          <p:spPr>
            <a:xfrm>
              <a:off x="9297866" y="3943599"/>
              <a:ext cx="377762" cy="303354"/>
            </a:xfrm>
            <a:prstGeom prst="rect">
              <a:avLst/>
            </a:prstGeom>
          </p:spPr>
        </p:pic>
      </p:grpSp>
      <p:grpSp>
        <p:nvGrpSpPr>
          <p:cNvPr id="20" name="Group 19">
            <a:extLst>
              <a:ext uri="{FF2B5EF4-FFF2-40B4-BE49-F238E27FC236}">
                <a16:creationId xmlns:a16="http://schemas.microsoft.com/office/drawing/2014/main" id="{B2EB56A7-A0C4-A745-B8FB-926DE945A0C1}"/>
              </a:ext>
            </a:extLst>
          </p:cNvPr>
          <p:cNvGrpSpPr/>
          <p:nvPr userDrawn="1"/>
        </p:nvGrpSpPr>
        <p:grpSpPr>
          <a:xfrm>
            <a:off x="5050812" y="3801896"/>
            <a:ext cx="538038" cy="531425"/>
            <a:chOff x="5050812" y="3801896"/>
            <a:chExt cx="538038" cy="531425"/>
          </a:xfrm>
        </p:grpSpPr>
        <p:sp>
          <p:nvSpPr>
            <p:cNvPr id="21" name="Rounded Rectangle 20">
              <a:extLst>
                <a:ext uri="{FF2B5EF4-FFF2-40B4-BE49-F238E27FC236}">
                  <a16:creationId xmlns:a16="http://schemas.microsoft.com/office/drawing/2014/main" id="{EFB3CE61-B1CB-B74B-931E-F49AF5F4830B}"/>
                </a:ext>
              </a:extLst>
            </p:cNvPr>
            <p:cNvSpPr/>
            <p:nvPr/>
          </p:nvSpPr>
          <p:spPr>
            <a:xfrm>
              <a:off x="5050812" y="3801896"/>
              <a:ext cx="538038" cy="5314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42E5AEA2-DDC2-8148-B168-8756C0E0E815}"/>
                </a:ext>
              </a:extLst>
            </p:cNvPr>
            <p:cNvPicPr>
              <a:picLocks noChangeAspect="1"/>
            </p:cNvPicPr>
            <p:nvPr/>
          </p:nvPicPr>
          <p:blipFill>
            <a:blip r:embed="rId4"/>
            <a:stretch>
              <a:fillRect/>
            </a:stretch>
          </p:blipFill>
          <p:spPr>
            <a:xfrm>
              <a:off x="5076302" y="3830755"/>
              <a:ext cx="485967" cy="501154"/>
            </a:xfrm>
            <a:prstGeom prst="rect">
              <a:avLst/>
            </a:prstGeom>
          </p:spPr>
        </p:pic>
      </p:grpSp>
      <p:grpSp>
        <p:nvGrpSpPr>
          <p:cNvPr id="23" name="Group 22">
            <a:extLst>
              <a:ext uri="{FF2B5EF4-FFF2-40B4-BE49-F238E27FC236}">
                <a16:creationId xmlns:a16="http://schemas.microsoft.com/office/drawing/2014/main" id="{09891F93-A878-4040-92C7-3FBB2569359B}"/>
              </a:ext>
            </a:extLst>
          </p:cNvPr>
          <p:cNvGrpSpPr/>
          <p:nvPr userDrawn="1"/>
        </p:nvGrpSpPr>
        <p:grpSpPr>
          <a:xfrm>
            <a:off x="2834970" y="3801451"/>
            <a:ext cx="538037" cy="538037"/>
            <a:chOff x="2834970" y="3801451"/>
            <a:chExt cx="538037" cy="538037"/>
          </a:xfrm>
        </p:grpSpPr>
        <p:sp>
          <p:nvSpPr>
            <p:cNvPr id="24" name="Oval 23">
              <a:extLst>
                <a:ext uri="{FF2B5EF4-FFF2-40B4-BE49-F238E27FC236}">
                  <a16:creationId xmlns:a16="http://schemas.microsoft.com/office/drawing/2014/main" id="{B592AF78-1262-B94F-9084-5D13A434D74A}"/>
                </a:ext>
              </a:extLst>
            </p:cNvPr>
            <p:cNvSpPr/>
            <p:nvPr/>
          </p:nvSpPr>
          <p:spPr>
            <a:xfrm>
              <a:off x="2834970" y="3801451"/>
              <a:ext cx="538037" cy="5380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C6962B5E-CAE8-C843-8BD2-2F912FC7BAFC}"/>
                </a:ext>
              </a:extLst>
            </p:cNvPr>
            <p:cNvPicPr>
              <a:picLocks noChangeAspect="1"/>
            </p:cNvPicPr>
            <p:nvPr/>
          </p:nvPicPr>
          <p:blipFill>
            <a:blip r:embed="rId5"/>
            <a:stretch>
              <a:fillRect/>
            </a:stretch>
          </p:blipFill>
          <p:spPr>
            <a:xfrm>
              <a:off x="2873590" y="3829303"/>
              <a:ext cx="460795" cy="475197"/>
            </a:xfrm>
            <a:prstGeom prst="rect">
              <a:avLst/>
            </a:prstGeom>
          </p:spPr>
        </p:pic>
      </p:grpSp>
      <p:grpSp>
        <p:nvGrpSpPr>
          <p:cNvPr id="26" name="Group 25">
            <a:extLst>
              <a:ext uri="{FF2B5EF4-FFF2-40B4-BE49-F238E27FC236}">
                <a16:creationId xmlns:a16="http://schemas.microsoft.com/office/drawing/2014/main" id="{D88B72BB-350E-D846-843B-5CDACB5CD0F9}"/>
              </a:ext>
            </a:extLst>
          </p:cNvPr>
          <p:cNvGrpSpPr/>
          <p:nvPr userDrawn="1"/>
        </p:nvGrpSpPr>
        <p:grpSpPr>
          <a:xfrm>
            <a:off x="7285078" y="3801190"/>
            <a:ext cx="538038" cy="531425"/>
            <a:chOff x="7285078" y="3801190"/>
            <a:chExt cx="538038" cy="531425"/>
          </a:xfrm>
        </p:grpSpPr>
        <p:sp>
          <p:nvSpPr>
            <p:cNvPr id="27" name="Rounded Rectangle 26">
              <a:extLst>
                <a:ext uri="{FF2B5EF4-FFF2-40B4-BE49-F238E27FC236}">
                  <a16:creationId xmlns:a16="http://schemas.microsoft.com/office/drawing/2014/main" id="{6592742C-E5A5-9648-BCE4-B9FB78F24353}"/>
                </a:ext>
              </a:extLst>
            </p:cNvPr>
            <p:cNvSpPr/>
            <p:nvPr/>
          </p:nvSpPr>
          <p:spPr>
            <a:xfrm>
              <a:off x="7285078" y="3801190"/>
              <a:ext cx="538038" cy="5314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241C66A4-7859-A74A-B216-68DE096EB5C4}"/>
                </a:ext>
              </a:extLst>
            </p:cNvPr>
            <p:cNvPicPr>
              <a:picLocks noChangeAspect="1"/>
            </p:cNvPicPr>
            <p:nvPr/>
          </p:nvPicPr>
          <p:blipFill>
            <a:blip r:embed="rId6"/>
            <a:stretch>
              <a:fillRect/>
            </a:stretch>
          </p:blipFill>
          <p:spPr>
            <a:xfrm>
              <a:off x="7307316" y="3820122"/>
              <a:ext cx="493562" cy="493562"/>
            </a:xfrm>
            <a:prstGeom prst="rect">
              <a:avLst/>
            </a:prstGeom>
          </p:spPr>
        </p:pic>
      </p:grpSp>
      <p:sp>
        <p:nvSpPr>
          <p:cNvPr id="29" name="Title 28">
            <a:extLst>
              <a:ext uri="{FF2B5EF4-FFF2-40B4-BE49-F238E27FC236}">
                <a16:creationId xmlns:a16="http://schemas.microsoft.com/office/drawing/2014/main" id="{5736BA04-3144-4D46-94D5-34AB5DCD4075}"/>
              </a:ext>
            </a:extLst>
          </p:cNvPr>
          <p:cNvSpPr>
            <a:spLocks noGrp="1"/>
          </p:cNvSpPr>
          <p:nvPr>
            <p:ph type="title"/>
          </p:nvPr>
        </p:nvSpPr>
        <p:spPr>
          <a:xfrm>
            <a:off x="3269620" y="2320620"/>
            <a:ext cx="6183687" cy="899536"/>
          </a:xfrm>
        </p:spPr>
        <p:txBody>
          <a:bodyPr/>
          <a:lstStyle>
            <a:lvl1pPr algn="ctr">
              <a:defRPr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689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3645030" y="2378362"/>
            <a:ext cx="4974037" cy="976746"/>
          </a:xfrm>
        </p:spPr>
        <p:txBody>
          <a:bodyPr anchor="b">
            <a:noAutofit/>
          </a:bodyPr>
          <a:lstStyle>
            <a:lvl1pPr algn="ctr">
              <a:defRPr sz="4400" b="1">
                <a:solidFill>
                  <a:schemeClr val="tx2"/>
                </a:solidFill>
              </a:defRPr>
            </a:lvl1pPr>
          </a:lstStyle>
          <a:p>
            <a:r>
              <a:rPr lang="en-US" dirty="0"/>
              <a:t>Title slide/</a:t>
            </a:r>
            <a:br>
              <a:rPr lang="en-US" dirty="0"/>
            </a:br>
            <a:r>
              <a:rPr lang="en-US" dirty="0"/>
              <a:t>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3645030" y="4820227"/>
            <a:ext cx="4974037" cy="716973"/>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3645030" y="3438525"/>
            <a:ext cx="4974037"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spTree>
    <p:extLst>
      <p:ext uri="{BB962C8B-B14F-4D97-AF65-F5344CB8AC3E}">
        <p14:creationId xmlns:p14="http://schemas.microsoft.com/office/powerpoint/2010/main" val="1682389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5C4220B-F1FD-9A41-9774-376EEFA8FF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09375" cy="6868631"/>
          </a:xfrm>
          <a:prstGeom prst="rect">
            <a:avLst/>
          </a:prstGeom>
        </p:spPr>
      </p:pic>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6390117" y="3104815"/>
            <a:ext cx="5192770" cy="803021"/>
          </a:xfrm>
        </p:spPr>
        <p:txBody>
          <a:bodyPr anchor="b">
            <a:normAutofit/>
          </a:bodyPr>
          <a:lstStyle>
            <a:lvl1pPr algn="l">
              <a:defRPr sz="4400" b="1">
                <a:solidFill>
                  <a:schemeClr val="tx2"/>
                </a:solidFill>
              </a:defRPr>
            </a:lvl1pPr>
          </a:lstStyle>
          <a:p>
            <a:r>
              <a:rPr lang="en-US" dirty="0"/>
              <a:t>Title slide/headline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6390116" y="4141362"/>
            <a:ext cx="5192770" cy="66742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pic>
        <p:nvPicPr>
          <p:cNvPr id="7" name="Picture 6">
            <a:extLst>
              <a:ext uri="{FF2B5EF4-FFF2-40B4-BE49-F238E27FC236}">
                <a16:creationId xmlns:a16="http://schemas.microsoft.com/office/drawing/2014/main" id="{6C1C0C5D-E8E7-FD41-A235-961BB6D3B7A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18777" y="6125642"/>
            <a:ext cx="1365432" cy="486265"/>
          </a:xfrm>
          <a:prstGeom prst="rect">
            <a:avLst/>
          </a:prstGeom>
        </p:spPr>
      </p:pic>
    </p:spTree>
    <p:extLst>
      <p:ext uri="{BB962C8B-B14F-4D97-AF65-F5344CB8AC3E}">
        <p14:creationId xmlns:p14="http://schemas.microsoft.com/office/powerpoint/2010/main" val="2769360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05_Title Slide">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5C4220B-F1FD-9A41-9774-376EEFA8FF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9" y="-8389"/>
            <a:ext cx="12109375" cy="6868631"/>
          </a:xfrm>
          <a:prstGeom prst="rect">
            <a:avLst/>
          </a:prstGeom>
        </p:spPr>
      </p:pic>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5535390" y="2536635"/>
            <a:ext cx="5192770" cy="803021"/>
          </a:xfrm>
        </p:spPr>
        <p:txBody>
          <a:bodyPr anchor="b">
            <a:normAutofit/>
          </a:bodyPr>
          <a:lstStyle>
            <a:lvl1pPr algn="l">
              <a:defRPr sz="4400" b="1">
                <a:solidFill>
                  <a:schemeClr val="tx2"/>
                </a:solidFill>
              </a:defRPr>
            </a:lvl1pPr>
          </a:lstStyle>
          <a:p>
            <a:r>
              <a:rPr lang="en-US" dirty="0"/>
              <a:t>Title slide/headline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5524906" y="3425926"/>
            <a:ext cx="5192770" cy="66742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pic>
        <p:nvPicPr>
          <p:cNvPr id="25" name="Picture 24">
            <a:extLst>
              <a:ext uri="{FF2B5EF4-FFF2-40B4-BE49-F238E27FC236}">
                <a16:creationId xmlns:a16="http://schemas.microsoft.com/office/drawing/2014/main" id="{C0CAA697-C9B4-7145-9898-2575838C0A2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18777" y="6125642"/>
            <a:ext cx="1365432" cy="486265"/>
          </a:xfrm>
          <a:prstGeom prst="rect">
            <a:avLst/>
          </a:prstGeom>
        </p:spPr>
      </p:pic>
    </p:spTree>
    <p:extLst>
      <p:ext uri="{BB962C8B-B14F-4D97-AF65-F5344CB8AC3E}">
        <p14:creationId xmlns:p14="http://schemas.microsoft.com/office/powerpoint/2010/main" val="285386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E899F0-DB6A-1B4E-BF39-7DB3DE553B54}"/>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1524000" y="1870362"/>
            <a:ext cx="9144000" cy="976746"/>
          </a:xfrm>
        </p:spPr>
        <p:txBody>
          <a:bodyPr anchor="b">
            <a:normAutofit/>
          </a:bodyPr>
          <a:lstStyle>
            <a:lvl1pPr algn="ctr">
              <a:defRPr sz="5400" b="1">
                <a:solidFill>
                  <a:schemeClr val="tx1"/>
                </a:solidFill>
              </a:defRPr>
            </a:lvl1pPr>
          </a:lstStyle>
          <a:p>
            <a:r>
              <a:rPr lang="en-US" dirty="0"/>
              <a:t>Title slide/headline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1524000" y="4312227"/>
            <a:ext cx="9144000" cy="1301496"/>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1524000" y="2930525"/>
            <a:ext cx="9144000"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pic>
        <p:nvPicPr>
          <p:cNvPr id="25" name="Picture 24">
            <a:extLst>
              <a:ext uri="{FF2B5EF4-FFF2-40B4-BE49-F238E27FC236}">
                <a16:creationId xmlns:a16="http://schemas.microsoft.com/office/drawing/2014/main" id="{C0CAA697-C9B4-7145-9898-2575838C0A23}"/>
              </a:ext>
            </a:extLst>
          </p:cNvPr>
          <p:cNvPicPr>
            <a:picLocks noChangeAspect="1"/>
          </p:cNvPicPr>
          <p:nvPr userDrawn="1"/>
        </p:nvPicPr>
        <p:blipFill>
          <a:blip r:embed="rId3">
            <a:biLevel thresh="75000"/>
            <a:extLst>
              <a:ext uri="{BEBA8EAE-BF5A-486C-A8C5-ECC9F3942E4B}">
                <a14:imgProps xmlns:a14="http://schemas.microsoft.com/office/drawing/2010/main">
                  <a14:imgLayer r:embed="rId4">
                    <a14:imgEffect>
                      <a14:colorTemperature colorTemp="4700"/>
                    </a14:imgEffect>
                    <a14:imgEffect>
                      <a14:saturation sat="0"/>
                    </a14:imgEffect>
                  </a14:imgLayer>
                </a14:imgProps>
              </a:ext>
            </a:extLst>
          </a:blip>
          <a:stretch>
            <a:fillRect/>
          </a:stretch>
        </p:blipFill>
        <p:spPr>
          <a:xfrm>
            <a:off x="9723331" y="424517"/>
            <a:ext cx="2035954" cy="725055"/>
          </a:xfrm>
          <a:prstGeom prst="rect">
            <a:avLst/>
          </a:prstGeom>
        </p:spPr>
      </p:pic>
      <p:grpSp>
        <p:nvGrpSpPr>
          <p:cNvPr id="14" name="Group 13">
            <a:extLst>
              <a:ext uri="{FF2B5EF4-FFF2-40B4-BE49-F238E27FC236}">
                <a16:creationId xmlns:a16="http://schemas.microsoft.com/office/drawing/2014/main" id="{6C7E23A4-23E2-E943-8BDE-16A2AAFDCF02}"/>
              </a:ext>
            </a:extLst>
          </p:cNvPr>
          <p:cNvGrpSpPr/>
          <p:nvPr userDrawn="1"/>
        </p:nvGrpSpPr>
        <p:grpSpPr>
          <a:xfrm>
            <a:off x="5424917" y="3799886"/>
            <a:ext cx="1347954" cy="141454"/>
            <a:chOff x="5424917" y="3799886"/>
            <a:chExt cx="1347954" cy="141454"/>
          </a:xfrm>
        </p:grpSpPr>
        <p:sp>
          <p:nvSpPr>
            <p:cNvPr id="15" name="Oval 14">
              <a:extLst>
                <a:ext uri="{FF2B5EF4-FFF2-40B4-BE49-F238E27FC236}">
                  <a16:creationId xmlns:a16="http://schemas.microsoft.com/office/drawing/2014/main" id="{B3FC9594-83F6-D144-9E4D-7EB49F8B3CB1}"/>
                </a:ext>
              </a:extLst>
            </p:cNvPr>
            <p:cNvSpPr/>
            <p:nvPr/>
          </p:nvSpPr>
          <p:spPr>
            <a:xfrm>
              <a:off x="6631417" y="3799886"/>
              <a:ext cx="141454" cy="14145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3C8D79A1-6A6D-D747-990B-3B515C94B794}"/>
                </a:ext>
              </a:extLst>
            </p:cNvPr>
            <p:cNvSpPr/>
            <p:nvPr/>
          </p:nvSpPr>
          <p:spPr>
            <a:xfrm>
              <a:off x="6390117" y="3799886"/>
              <a:ext cx="141454" cy="1414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1B2BAB8F-8508-6F4B-BDA8-B199223F9048}"/>
                </a:ext>
              </a:extLst>
            </p:cNvPr>
            <p:cNvSpPr/>
            <p:nvPr/>
          </p:nvSpPr>
          <p:spPr>
            <a:xfrm>
              <a:off x="6148817" y="3799886"/>
              <a:ext cx="141454" cy="141454"/>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8" name="Oval 17">
              <a:extLst>
                <a:ext uri="{FF2B5EF4-FFF2-40B4-BE49-F238E27FC236}">
                  <a16:creationId xmlns:a16="http://schemas.microsoft.com/office/drawing/2014/main" id="{BE2024D1-659B-F64F-87EF-FF55401933BB}"/>
                </a:ext>
              </a:extLst>
            </p:cNvPr>
            <p:cNvSpPr/>
            <p:nvPr/>
          </p:nvSpPr>
          <p:spPr>
            <a:xfrm>
              <a:off x="5907517" y="3799886"/>
              <a:ext cx="141454" cy="14145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9" name="Oval 18">
              <a:extLst>
                <a:ext uri="{FF2B5EF4-FFF2-40B4-BE49-F238E27FC236}">
                  <a16:creationId xmlns:a16="http://schemas.microsoft.com/office/drawing/2014/main" id="{F7480A29-100A-884B-8E20-4ED5E01F1BF2}"/>
                </a:ext>
              </a:extLst>
            </p:cNvPr>
            <p:cNvSpPr/>
            <p:nvPr/>
          </p:nvSpPr>
          <p:spPr>
            <a:xfrm>
              <a:off x="5666217" y="3799886"/>
              <a:ext cx="141454" cy="14145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20" name="Oval 19">
              <a:extLst>
                <a:ext uri="{FF2B5EF4-FFF2-40B4-BE49-F238E27FC236}">
                  <a16:creationId xmlns:a16="http://schemas.microsoft.com/office/drawing/2014/main" id="{39D5184E-BB8D-E146-A6D6-5ACCC4467DB9}"/>
                </a:ext>
              </a:extLst>
            </p:cNvPr>
            <p:cNvSpPr/>
            <p:nvPr/>
          </p:nvSpPr>
          <p:spPr>
            <a:xfrm>
              <a:off x="5424917" y="3799886"/>
              <a:ext cx="141454" cy="14145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spTree>
    <p:extLst>
      <p:ext uri="{BB962C8B-B14F-4D97-AF65-F5344CB8AC3E}">
        <p14:creationId xmlns:p14="http://schemas.microsoft.com/office/powerpoint/2010/main" val="1068779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1_Content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506ADB-BA3C-1145-ACC9-4E4E557330B1}"/>
              </a:ext>
            </a:extLst>
          </p:cNvPr>
          <p:cNvPicPr>
            <a:picLocks noChangeAspect="1"/>
          </p:cNvPicPr>
          <p:nvPr userDrawn="1"/>
        </p:nvPicPr>
        <p:blipFill>
          <a:blip r:embed="rId2"/>
          <a:stretch>
            <a:fillRect/>
          </a:stretch>
        </p:blipFill>
        <p:spPr>
          <a:xfrm>
            <a:off x="-20782" y="-10391"/>
            <a:ext cx="12192000" cy="6858000"/>
          </a:xfrm>
          <a:prstGeom prst="rect">
            <a:avLst/>
          </a:prstGeom>
        </p:spPr>
      </p:pic>
      <p:sp>
        <p:nvSpPr>
          <p:cNvPr id="2" name="Title 1">
            <a:extLst>
              <a:ext uri="{FF2B5EF4-FFF2-40B4-BE49-F238E27FC236}">
                <a16:creationId xmlns:a16="http://schemas.microsoft.com/office/drawing/2014/main" id="{2A50D07E-872A-944A-A081-BA79CA97A538}"/>
              </a:ext>
            </a:extLst>
          </p:cNvPr>
          <p:cNvSpPr>
            <a:spLocks noGrp="1"/>
          </p:cNvSpPr>
          <p:nvPr>
            <p:ph type="title" hasCustomPrompt="1"/>
          </p:nvPr>
        </p:nvSpPr>
        <p:spPr>
          <a:xfrm>
            <a:off x="1304845" y="2745436"/>
            <a:ext cx="1853991" cy="1325563"/>
          </a:xfrm>
        </p:spPr>
        <p:txBody>
          <a:bodyPr>
            <a:normAutofit/>
          </a:bodyPr>
          <a:lstStyle>
            <a:lvl1pPr>
              <a:defRPr sz="3000" b="1">
                <a:solidFill>
                  <a:schemeClr val="tx2"/>
                </a:solidFill>
              </a:defRPr>
            </a:lvl1pPr>
          </a:lstStyle>
          <a:p>
            <a:r>
              <a:rPr lang="en-US" dirty="0"/>
              <a:t>Contents</a:t>
            </a:r>
          </a:p>
        </p:txBody>
      </p:sp>
      <p:sp>
        <p:nvSpPr>
          <p:cNvPr id="6" name="Date Placeholder 3">
            <a:extLst>
              <a:ext uri="{FF2B5EF4-FFF2-40B4-BE49-F238E27FC236}">
                <a16:creationId xmlns:a16="http://schemas.microsoft.com/office/drawing/2014/main" id="{52512F4C-B0D6-A64D-AD6C-9F4E842D9750}"/>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4 November 2023</a:t>
            </a:fld>
            <a:endParaRPr lang="en-US" dirty="0"/>
          </a:p>
        </p:txBody>
      </p:sp>
      <p:sp>
        <p:nvSpPr>
          <p:cNvPr id="7" name="Footer Placeholder 4">
            <a:extLst>
              <a:ext uri="{FF2B5EF4-FFF2-40B4-BE49-F238E27FC236}">
                <a16:creationId xmlns:a16="http://schemas.microsoft.com/office/drawing/2014/main" id="{C7DFDBD4-EC0B-7948-A5C2-76830F977FB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8" name="Slide Number Placeholder 5">
            <a:extLst>
              <a:ext uri="{FF2B5EF4-FFF2-40B4-BE49-F238E27FC236}">
                <a16:creationId xmlns:a16="http://schemas.microsoft.com/office/drawing/2014/main" id="{C207844B-4344-2847-883B-D9F5FD90634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3" name="Picture 12">
            <a:extLst>
              <a:ext uri="{FF2B5EF4-FFF2-40B4-BE49-F238E27FC236}">
                <a16:creationId xmlns:a16="http://schemas.microsoft.com/office/drawing/2014/main" id="{6F1E55B7-28E9-2B45-A8D2-D208F19F0E43}"/>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7" name="Text Placeholder 16">
            <a:extLst>
              <a:ext uri="{FF2B5EF4-FFF2-40B4-BE49-F238E27FC236}">
                <a16:creationId xmlns:a16="http://schemas.microsoft.com/office/drawing/2014/main" id="{0F6E0FA4-3B8C-B841-8501-93F25F8EAF69}"/>
              </a:ext>
            </a:extLst>
          </p:cNvPr>
          <p:cNvSpPr>
            <a:spLocks noGrp="1"/>
          </p:cNvSpPr>
          <p:nvPr>
            <p:ph type="body" sz="quarter" idx="13"/>
          </p:nvPr>
        </p:nvSpPr>
        <p:spPr>
          <a:xfrm>
            <a:off x="3792104" y="1948293"/>
            <a:ext cx="7482032" cy="32527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2455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2_Conten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A3FD9F-77CA-4444-9972-75AB9F4DF5E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A50D07E-872A-944A-A081-BA79CA97A538}"/>
              </a:ext>
            </a:extLst>
          </p:cNvPr>
          <p:cNvSpPr>
            <a:spLocks noGrp="1"/>
          </p:cNvSpPr>
          <p:nvPr>
            <p:ph type="title" hasCustomPrompt="1"/>
          </p:nvPr>
        </p:nvSpPr>
        <p:spPr>
          <a:xfrm>
            <a:off x="1896549" y="1650533"/>
            <a:ext cx="1853991" cy="647198"/>
          </a:xfrm>
        </p:spPr>
        <p:txBody>
          <a:bodyPr>
            <a:normAutofit/>
          </a:bodyPr>
          <a:lstStyle>
            <a:lvl1pPr>
              <a:defRPr sz="3000" b="1">
                <a:solidFill>
                  <a:schemeClr val="tx2"/>
                </a:solidFill>
              </a:defRPr>
            </a:lvl1pPr>
          </a:lstStyle>
          <a:p>
            <a:r>
              <a:rPr lang="en-US" dirty="0"/>
              <a:t>Contents</a:t>
            </a:r>
          </a:p>
        </p:txBody>
      </p:sp>
      <p:sp>
        <p:nvSpPr>
          <p:cNvPr id="6" name="Date Placeholder 3">
            <a:extLst>
              <a:ext uri="{FF2B5EF4-FFF2-40B4-BE49-F238E27FC236}">
                <a16:creationId xmlns:a16="http://schemas.microsoft.com/office/drawing/2014/main" id="{52512F4C-B0D6-A64D-AD6C-9F4E842D9750}"/>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4 November 2023</a:t>
            </a:fld>
            <a:endParaRPr lang="en-US" dirty="0"/>
          </a:p>
        </p:txBody>
      </p:sp>
      <p:sp>
        <p:nvSpPr>
          <p:cNvPr id="7" name="Footer Placeholder 4">
            <a:extLst>
              <a:ext uri="{FF2B5EF4-FFF2-40B4-BE49-F238E27FC236}">
                <a16:creationId xmlns:a16="http://schemas.microsoft.com/office/drawing/2014/main" id="{C7DFDBD4-EC0B-7948-A5C2-76830F977FB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8" name="Slide Number Placeholder 5">
            <a:extLst>
              <a:ext uri="{FF2B5EF4-FFF2-40B4-BE49-F238E27FC236}">
                <a16:creationId xmlns:a16="http://schemas.microsoft.com/office/drawing/2014/main" id="{C207844B-4344-2847-883B-D9F5FD90634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3" name="Picture 12">
            <a:extLst>
              <a:ext uri="{FF2B5EF4-FFF2-40B4-BE49-F238E27FC236}">
                <a16:creationId xmlns:a16="http://schemas.microsoft.com/office/drawing/2014/main" id="{6F1E55B7-28E9-2B45-A8D2-D208F19F0E43}"/>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7" name="Text Placeholder 16">
            <a:extLst>
              <a:ext uri="{FF2B5EF4-FFF2-40B4-BE49-F238E27FC236}">
                <a16:creationId xmlns:a16="http://schemas.microsoft.com/office/drawing/2014/main" id="{0F6E0FA4-3B8C-B841-8501-93F25F8EAF69}"/>
              </a:ext>
            </a:extLst>
          </p:cNvPr>
          <p:cNvSpPr>
            <a:spLocks noGrp="1"/>
          </p:cNvSpPr>
          <p:nvPr>
            <p:ph type="body" sz="quarter" idx="13"/>
          </p:nvPr>
        </p:nvSpPr>
        <p:spPr>
          <a:xfrm>
            <a:off x="1896550" y="2631688"/>
            <a:ext cx="4045056" cy="25757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6">
            <a:extLst>
              <a:ext uri="{FF2B5EF4-FFF2-40B4-BE49-F238E27FC236}">
                <a16:creationId xmlns:a16="http://schemas.microsoft.com/office/drawing/2014/main" id="{CF7B6ADC-39C9-EB42-AED1-D6F7B770407B}"/>
              </a:ext>
            </a:extLst>
          </p:cNvPr>
          <p:cNvSpPr>
            <a:spLocks noGrp="1"/>
          </p:cNvSpPr>
          <p:nvPr>
            <p:ph type="body" sz="quarter" idx="14"/>
          </p:nvPr>
        </p:nvSpPr>
        <p:spPr>
          <a:xfrm>
            <a:off x="6229559" y="2631688"/>
            <a:ext cx="4045056" cy="25757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3135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01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608880" y="1277937"/>
            <a:ext cx="9097703" cy="624260"/>
          </a:xfrm>
        </p:spPr>
        <p:txBody>
          <a:bodyPr>
            <a:noAutofit/>
          </a:bodyPr>
          <a:lstStyle>
            <a:lvl1pPr>
              <a:defRPr sz="3000" b="1">
                <a:solidFill>
                  <a:schemeClr val="tx2"/>
                </a:solidFill>
              </a:defRPr>
            </a:lvl1pPr>
          </a:lstStyle>
          <a:p>
            <a:r>
              <a:rPr lang="en-US" dirty="0"/>
              <a:t>Agenda alternative or text only</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608881" y="2176041"/>
            <a:ext cx="9097702" cy="3067291"/>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9" name="Date Placeholder 3">
            <a:extLst>
              <a:ext uri="{FF2B5EF4-FFF2-40B4-BE49-F238E27FC236}">
                <a16:creationId xmlns:a16="http://schemas.microsoft.com/office/drawing/2014/main" id="{4BF42BD2-868E-0E43-9E7F-95F2629CBB66}"/>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4 November 2023</a:t>
            </a:fld>
            <a:endParaRPr lang="en-US" dirty="0"/>
          </a:p>
        </p:txBody>
      </p:sp>
      <p:sp>
        <p:nvSpPr>
          <p:cNvPr id="10" name="Footer Placeholder 4">
            <a:extLst>
              <a:ext uri="{FF2B5EF4-FFF2-40B4-BE49-F238E27FC236}">
                <a16:creationId xmlns:a16="http://schemas.microsoft.com/office/drawing/2014/main" id="{7868FAAB-6AF4-F54A-AC95-A1AC2788D2F6}"/>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3" name="Slide Number Placeholder 5">
            <a:extLst>
              <a:ext uri="{FF2B5EF4-FFF2-40B4-BE49-F238E27FC236}">
                <a16:creationId xmlns:a16="http://schemas.microsoft.com/office/drawing/2014/main" id="{EC806217-72B2-2349-871F-C26263D25A02}"/>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388528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02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248133" y="1277937"/>
            <a:ext cx="9676430" cy="624260"/>
          </a:xfrm>
        </p:spPr>
        <p:txBody>
          <a:bodyPr>
            <a:noAutofit/>
          </a:bodyPr>
          <a:lstStyle>
            <a:lvl1pPr>
              <a:defRPr sz="3000" b="1">
                <a:solidFill>
                  <a:schemeClr val="tx2"/>
                </a:solidFill>
              </a:defRPr>
            </a:lvl1pPr>
          </a:lstStyle>
          <a:p>
            <a:r>
              <a:rPr lang="en-US" dirty="0"/>
              <a:t>Agenda alternative or text only</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248133" y="2201008"/>
            <a:ext cx="4597082" cy="3226454"/>
          </a:xfrm>
        </p:spPr>
        <p:txBody>
          <a:bodyPr>
            <a:normAutofit/>
          </a:bodyPr>
          <a:lstStyle>
            <a:lvl1pPr marL="0" indent="0">
              <a:buNone/>
              <a:defRPr sz="1800"/>
            </a:lvl1pPr>
            <a:lvl2pPr>
              <a:defRPr sz="1800"/>
            </a:lvl2pPr>
            <a:lvl3pPr>
              <a:defRPr sz="1800"/>
            </a:lvl3pPr>
            <a:lvl4pPr>
              <a:defRPr sz="1800"/>
            </a:lvl4pPr>
            <a:lvl5pPr>
              <a:defRPr sz="1800"/>
            </a:lvl5pPr>
          </a:lstStyle>
          <a:p>
            <a:pPr lvl="0"/>
            <a:r>
              <a:rPr lang="en-US" dirty="0"/>
              <a:t>Click to edit Master text</a:t>
            </a:r>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9" name="Content Placeholder 2">
            <a:extLst>
              <a:ext uri="{FF2B5EF4-FFF2-40B4-BE49-F238E27FC236}">
                <a16:creationId xmlns:a16="http://schemas.microsoft.com/office/drawing/2014/main" id="{B6A1A47F-F7AA-1D4F-9F0C-7EE76BDC320F}"/>
              </a:ext>
            </a:extLst>
          </p:cNvPr>
          <p:cNvSpPr>
            <a:spLocks noGrp="1"/>
          </p:cNvSpPr>
          <p:nvPr>
            <p:ph idx="13"/>
          </p:nvPr>
        </p:nvSpPr>
        <p:spPr>
          <a:xfrm>
            <a:off x="6757682" y="2201008"/>
            <a:ext cx="4166886" cy="3226454"/>
          </a:xfrm>
        </p:spPr>
        <p:txBody>
          <a:bodyPr>
            <a:normAutofit/>
          </a:bodyPr>
          <a:lstStyle>
            <a:lvl1pPr marL="0" indent="0">
              <a:buNone/>
              <a:defRPr sz="1800"/>
            </a:lvl1pPr>
            <a:lvl2pPr marL="457200" indent="0">
              <a:buNone/>
              <a:defRPr sz="1800"/>
            </a:lvl2pPr>
            <a:lvl3pPr>
              <a:defRPr sz="1800"/>
            </a:lvl3pPr>
            <a:lvl4pPr>
              <a:defRPr sz="1800"/>
            </a:lvl4pPr>
            <a:lvl5pPr>
              <a:defRPr sz="1800"/>
            </a:lvl5pPr>
          </a:lstStyle>
          <a:p>
            <a:pPr lvl="0"/>
            <a:r>
              <a:rPr lang="en-US" dirty="0"/>
              <a:t>Click to edit Master text</a:t>
            </a:r>
          </a:p>
        </p:txBody>
      </p:sp>
      <p:cxnSp>
        <p:nvCxnSpPr>
          <p:cNvPr id="13" name="Straight Connector 12">
            <a:extLst>
              <a:ext uri="{FF2B5EF4-FFF2-40B4-BE49-F238E27FC236}">
                <a16:creationId xmlns:a16="http://schemas.microsoft.com/office/drawing/2014/main" id="{B8324517-7BF2-2C42-A30F-0A14B30B5F69}"/>
              </a:ext>
            </a:extLst>
          </p:cNvPr>
          <p:cNvCxnSpPr>
            <a:cxnSpLocks/>
          </p:cNvCxnSpPr>
          <p:nvPr userDrawn="1"/>
        </p:nvCxnSpPr>
        <p:spPr>
          <a:xfrm>
            <a:off x="6281194" y="2212583"/>
            <a:ext cx="0" cy="34116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E609AAD8-6182-FF47-919A-E2343B9F0B67}"/>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4 November 2023</a:t>
            </a:fld>
            <a:endParaRPr lang="en-US" dirty="0"/>
          </a:p>
        </p:txBody>
      </p:sp>
      <p:sp>
        <p:nvSpPr>
          <p:cNvPr id="14" name="Footer Placeholder 4">
            <a:extLst>
              <a:ext uri="{FF2B5EF4-FFF2-40B4-BE49-F238E27FC236}">
                <a16:creationId xmlns:a16="http://schemas.microsoft.com/office/drawing/2014/main" id="{4735F5E4-DA37-724F-8EE3-FBEC80B096A3}"/>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5" name="Slide Number Placeholder 5">
            <a:extLst>
              <a:ext uri="{FF2B5EF4-FFF2-40B4-BE49-F238E27FC236}">
                <a16:creationId xmlns:a16="http://schemas.microsoft.com/office/drawing/2014/main" id="{092D9DCB-CED3-524B-BF4C-EB85B1F77394}"/>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286099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3_Title and Cont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2" name="Oval 11">
            <a:extLst>
              <a:ext uri="{FF2B5EF4-FFF2-40B4-BE49-F238E27FC236}">
                <a16:creationId xmlns:a16="http://schemas.microsoft.com/office/drawing/2014/main" id="{FCAFBA55-4F55-6743-9380-2A9D1F3580DE}"/>
              </a:ext>
            </a:extLst>
          </p:cNvPr>
          <p:cNvSpPr/>
          <p:nvPr userDrawn="1"/>
        </p:nvSpPr>
        <p:spPr>
          <a:xfrm>
            <a:off x="447699" y="1443092"/>
            <a:ext cx="3645798" cy="3645798"/>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9923D41-9F86-3A41-BC36-7F15FACD85AA}"/>
              </a:ext>
            </a:extLst>
          </p:cNvPr>
          <p:cNvSpPr/>
          <p:nvPr userDrawn="1"/>
        </p:nvSpPr>
        <p:spPr>
          <a:xfrm>
            <a:off x="4274805" y="1443092"/>
            <a:ext cx="3645798" cy="3645798"/>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66C0D53-6114-3449-B7A3-B36BBBE036AF}"/>
              </a:ext>
            </a:extLst>
          </p:cNvPr>
          <p:cNvSpPr/>
          <p:nvPr userDrawn="1"/>
        </p:nvSpPr>
        <p:spPr>
          <a:xfrm>
            <a:off x="8101911" y="1443092"/>
            <a:ext cx="3645798" cy="3645798"/>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839788"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Text Placeholder 3">
            <a:extLst>
              <a:ext uri="{FF2B5EF4-FFF2-40B4-BE49-F238E27FC236}">
                <a16:creationId xmlns:a16="http://schemas.microsoft.com/office/drawing/2014/main" id="{D73198C9-6D1B-8B48-9307-96797BB458C7}"/>
              </a:ext>
            </a:extLst>
          </p:cNvPr>
          <p:cNvSpPr>
            <a:spLocks noGrp="1"/>
          </p:cNvSpPr>
          <p:nvPr>
            <p:ph type="body" sz="half" idx="13"/>
          </p:nvPr>
        </p:nvSpPr>
        <p:spPr>
          <a:xfrm>
            <a:off x="4689420"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Text Placeholder 3">
            <a:extLst>
              <a:ext uri="{FF2B5EF4-FFF2-40B4-BE49-F238E27FC236}">
                <a16:creationId xmlns:a16="http://schemas.microsoft.com/office/drawing/2014/main" id="{BD8F5D81-65F8-334E-A0DD-C942F8584CEE}"/>
              </a:ext>
            </a:extLst>
          </p:cNvPr>
          <p:cNvSpPr>
            <a:spLocks noGrp="1"/>
          </p:cNvSpPr>
          <p:nvPr>
            <p:ph type="body" sz="half" idx="14"/>
          </p:nvPr>
        </p:nvSpPr>
        <p:spPr>
          <a:xfrm>
            <a:off x="8539053"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Date Placeholder 3">
            <a:extLst>
              <a:ext uri="{FF2B5EF4-FFF2-40B4-BE49-F238E27FC236}">
                <a16:creationId xmlns:a16="http://schemas.microsoft.com/office/drawing/2014/main" id="{7FF4F515-FC08-1E45-B38A-AE951682D2D2}"/>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4 November 2023</a:t>
            </a:fld>
            <a:endParaRPr lang="en-US" dirty="0"/>
          </a:p>
        </p:txBody>
      </p:sp>
      <p:sp>
        <p:nvSpPr>
          <p:cNvPr id="20" name="Footer Placeholder 4">
            <a:extLst>
              <a:ext uri="{FF2B5EF4-FFF2-40B4-BE49-F238E27FC236}">
                <a16:creationId xmlns:a16="http://schemas.microsoft.com/office/drawing/2014/main" id="{6BE817A0-A2BC-9C45-B27A-BF0611E7F85E}"/>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1" name="Slide Number Placeholder 5">
            <a:extLst>
              <a:ext uri="{FF2B5EF4-FFF2-40B4-BE49-F238E27FC236}">
                <a16:creationId xmlns:a16="http://schemas.microsoft.com/office/drawing/2014/main" id="{E55CFFA8-66AA-EC42-B308-3A32F3BA9824}"/>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18619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4_Title and Cont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2" name="Oval 11">
            <a:extLst>
              <a:ext uri="{FF2B5EF4-FFF2-40B4-BE49-F238E27FC236}">
                <a16:creationId xmlns:a16="http://schemas.microsoft.com/office/drawing/2014/main" id="{FCAFBA55-4F55-6743-9380-2A9D1F3580DE}"/>
              </a:ext>
            </a:extLst>
          </p:cNvPr>
          <p:cNvSpPr/>
          <p:nvPr userDrawn="1"/>
        </p:nvSpPr>
        <p:spPr>
          <a:xfrm>
            <a:off x="447699" y="1443092"/>
            <a:ext cx="3645798" cy="3645798"/>
          </a:xfrm>
          <a:prstGeom prst="ellipse">
            <a:avLst/>
          </a:prstGeom>
          <a:noFill/>
          <a:ln w="19050">
            <a:solidFill>
              <a:srgbClr val="4E8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9923D41-9F86-3A41-BC36-7F15FACD85AA}"/>
              </a:ext>
            </a:extLst>
          </p:cNvPr>
          <p:cNvSpPr/>
          <p:nvPr userDrawn="1"/>
        </p:nvSpPr>
        <p:spPr>
          <a:xfrm>
            <a:off x="4274805" y="1443092"/>
            <a:ext cx="3645798" cy="3645798"/>
          </a:xfrm>
          <a:prstGeom prst="ellipse">
            <a:avLst/>
          </a:prstGeom>
          <a:noFill/>
          <a:ln w="19050">
            <a:solidFill>
              <a:srgbClr val="01B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66C0D53-6114-3449-B7A3-B36BBBE036AF}"/>
              </a:ext>
            </a:extLst>
          </p:cNvPr>
          <p:cNvSpPr/>
          <p:nvPr userDrawn="1"/>
        </p:nvSpPr>
        <p:spPr>
          <a:xfrm>
            <a:off x="8101911" y="1443092"/>
            <a:ext cx="3645798" cy="3645798"/>
          </a:xfrm>
          <a:prstGeom prst="ellipse">
            <a:avLst/>
          </a:prstGeom>
          <a:noFill/>
          <a:ln w="19050">
            <a:solidFill>
              <a:srgbClr val="4E8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839788"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Text Placeholder 3">
            <a:extLst>
              <a:ext uri="{FF2B5EF4-FFF2-40B4-BE49-F238E27FC236}">
                <a16:creationId xmlns:a16="http://schemas.microsoft.com/office/drawing/2014/main" id="{D73198C9-6D1B-8B48-9307-96797BB458C7}"/>
              </a:ext>
            </a:extLst>
          </p:cNvPr>
          <p:cNvSpPr>
            <a:spLocks noGrp="1"/>
          </p:cNvSpPr>
          <p:nvPr>
            <p:ph type="body" sz="half" idx="13"/>
          </p:nvPr>
        </p:nvSpPr>
        <p:spPr>
          <a:xfrm>
            <a:off x="4689420"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Text Placeholder 3">
            <a:extLst>
              <a:ext uri="{FF2B5EF4-FFF2-40B4-BE49-F238E27FC236}">
                <a16:creationId xmlns:a16="http://schemas.microsoft.com/office/drawing/2014/main" id="{BD8F5D81-65F8-334E-A0DD-C942F8584CEE}"/>
              </a:ext>
            </a:extLst>
          </p:cNvPr>
          <p:cNvSpPr>
            <a:spLocks noGrp="1"/>
          </p:cNvSpPr>
          <p:nvPr>
            <p:ph type="body" sz="half" idx="14"/>
          </p:nvPr>
        </p:nvSpPr>
        <p:spPr>
          <a:xfrm>
            <a:off x="8539053"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Date Placeholder 3">
            <a:extLst>
              <a:ext uri="{FF2B5EF4-FFF2-40B4-BE49-F238E27FC236}">
                <a16:creationId xmlns:a16="http://schemas.microsoft.com/office/drawing/2014/main" id="{6FC01525-2EED-994C-A5C7-15607F6F3A05}"/>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4 November 2023</a:t>
            </a:fld>
            <a:endParaRPr lang="en-US" dirty="0"/>
          </a:p>
        </p:txBody>
      </p:sp>
      <p:sp>
        <p:nvSpPr>
          <p:cNvPr id="20" name="Footer Placeholder 4">
            <a:extLst>
              <a:ext uri="{FF2B5EF4-FFF2-40B4-BE49-F238E27FC236}">
                <a16:creationId xmlns:a16="http://schemas.microsoft.com/office/drawing/2014/main" id="{C2B244ED-7FB9-7B47-9F08-C5FBBD0AF67E}"/>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1" name="Slide Number Placeholder 5">
            <a:extLst>
              <a:ext uri="{FF2B5EF4-FFF2-40B4-BE49-F238E27FC236}">
                <a16:creationId xmlns:a16="http://schemas.microsoft.com/office/drawing/2014/main" id="{60F37D99-6C5A-8840-A8A8-98F2BF277110}"/>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1454051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9EA89F-2919-1A4F-9F2E-A3BFA833E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1A406B-46FD-F44D-8DB5-9633ADB70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3E11AD-A81B-D144-AFDC-F1F6606EF0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C802-5A4C-A949-8DEC-8EC47AA8E537}" type="datetime3">
              <a:rPr lang="en-US" smtClean="0"/>
              <a:t>4 November 2023</a:t>
            </a:fld>
            <a:endParaRPr lang="en-US"/>
          </a:p>
        </p:txBody>
      </p:sp>
      <p:sp>
        <p:nvSpPr>
          <p:cNvPr id="5" name="Footer Placeholder 4">
            <a:extLst>
              <a:ext uri="{FF2B5EF4-FFF2-40B4-BE49-F238E27FC236}">
                <a16:creationId xmlns:a16="http://schemas.microsoft.com/office/drawing/2014/main" id="{16E84C12-A063-524A-B743-6FCC1C7483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Tital of the presentation</a:t>
            </a:r>
          </a:p>
        </p:txBody>
      </p:sp>
      <p:sp>
        <p:nvSpPr>
          <p:cNvPr id="6" name="Slide Number Placeholder 5">
            <a:extLst>
              <a:ext uri="{FF2B5EF4-FFF2-40B4-BE49-F238E27FC236}">
                <a16:creationId xmlns:a16="http://schemas.microsoft.com/office/drawing/2014/main" id="{92EE1F03-3E23-B74B-B389-A1091143DC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E5E84-8F4A-6B40-BE6C-6DAF3A79CE75}" type="slidenum">
              <a:rPr lang="en-US" smtClean="0"/>
              <a:t>‹#›</a:t>
            </a:fld>
            <a:endParaRPr lang="en-US"/>
          </a:p>
        </p:txBody>
      </p:sp>
    </p:spTree>
    <p:extLst>
      <p:ext uri="{BB962C8B-B14F-4D97-AF65-F5344CB8AC3E}">
        <p14:creationId xmlns:p14="http://schemas.microsoft.com/office/powerpoint/2010/main" val="2070748148"/>
      </p:ext>
    </p:extLst>
  </p:cSld>
  <p:clrMap bg1="lt1" tx1="dk1" bg2="lt2" tx2="dk2" accent1="accent1" accent2="accent2" accent3="accent3" accent4="accent4" accent5="accent5" accent6="accent6" hlink="hlink" folHlink="folHlink"/>
  <p:sldLayoutIdLst>
    <p:sldLayoutId id="2147483669" r:id="rId1"/>
    <p:sldLayoutId id="2147483649" r:id="rId2"/>
    <p:sldLayoutId id="2147483670" r:id="rId3"/>
    <p:sldLayoutId id="2147483672" r:id="rId4"/>
    <p:sldLayoutId id="2147483673" r:id="rId5"/>
    <p:sldLayoutId id="2147483650"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74" r:id="rId15"/>
    <p:sldLayoutId id="2147483675" r:id="rId16"/>
    <p:sldLayoutId id="2147483676" r:id="rId17"/>
    <p:sldLayoutId id="2147483668" r:id="rId18"/>
    <p:sldLayoutId id="2147483696" r:id="rId19"/>
    <p:sldLayoutId id="2147483697" r:id="rId20"/>
    <p:sldLayoutId id="2147483698" r:id="rId2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13" Type="http://schemas.openxmlformats.org/officeDocument/2006/relationships/image" Target="../media/image25.png"/><Relationship Id="rId18" Type="http://schemas.openxmlformats.org/officeDocument/2006/relationships/image" Target="../media/image51.jpeg"/><Relationship Id="rId26" Type="http://schemas.openxmlformats.org/officeDocument/2006/relationships/image" Target="../media/image59.jpeg"/><Relationship Id="rId3" Type="http://schemas.openxmlformats.org/officeDocument/2006/relationships/image" Target="../media/image42.jpeg"/><Relationship Id="rId21" Type="http://schemas.openxmlformats.org/officeDocument/2006/relationships/image" Target="../media/image54.jpeg"/><Relationship Id="rId34" Type="http://schemas.openxmlformats.org/officeDocument/2006/relationships/image" Target="../media/image67.jpeg"/><Relationship Id="rId7" Type="http://schemas.openxmlformats.org/officeDocument/2006/relationships/image" Target="../media/image46.png"/><Relationship Id="rId12" Type="http://schemas.openxmlformats.org/officeDocument/2006/relationships/image" Target="../media/image28.svg"/><Relationship Id="rId17" Type="http://schemas.openxmlformats.org/officeDocument/2006/relationships/image" Target="../media/image50.jpeg"/><Relationship Id="rId25" Type="http://schemas.openxmlformats.org/officeDocument/2006/relationships/image" Target="../media/image58.jpeg"/><Relationship Id="rId33" Type="http://schemas.openxmlformats.org/officeDocument/2006/relationships/image" Target="../media/image66.jpeg"/><Relationship Id="rId2" Type="http://schemas.openxmlformats.org/officeDocument/2006/relationships/image" Target="../media/image41.jpeg"/><Relationship Id="rId16" Type="http://schemas.openxmlformats.org/officeDocument/2006/relationships/image" Target="../media/image49.png"/><Relationship Id="rId20" Type="http://schemas.openxmlformats.org/officeDocument/2006/relationships/image" Target="../media/image53.jpeg"/><Relationship Id="rId29"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27.png"/><Relationship Id="rId24" Type="http://schemas.openxmlformats.org/officeDocument/2006/relationships/image" Target="../media/image57.jpeg"/><Relationship Id="rId32" Type="http://schemas.openxmlformats.org/officeDocument/2006/relationships/image" Target="../media/image65.jpeg"/><Relationship Id="rId5" Type="http://schemas.openxmlformats.org/officeDocument/2006/relationships/image" Target="../media/image44.png"/><Relationship Id="rId15" Type="http://schemas.openxmlformats.org/officeDocument/2006/relationships/image" Target="../media/image48.png"/><Relationship Id="rId23" Type="http://schemas.openxmlformats.org/officeDocument/2006/relationships/image" Target="../media/image56.jpeg"/><Relationship Id="rId28" Type="http://schemas.openxmlformats.org/officeDocument/2006/relationships/image" Target="../media/image61.jpeg"/><Relationship Id="rId36" Type="http://schemas.openxmlformats.org/officeDocument/2006/relationships/image" Target="../media/image69.png"/><Relationship Id="rId10" Type="http://schemas.openxmlformats.org/officeDocument/2006/relationships/image" Target="../media/image30.svg"/><Relationship Id="rId19" Type="http://schemas.openxmlformats.org/officeDocument/2006/relationships/image" Target="../media/image52.jpeg"/><Relationship Id="rId31" Type="http://schemas.openxmlformats.org/officeDocument/2006/relationships/image" Target="../media/image64.jpeg"/><Relationship Id="rId4" Type="http://schemas.openxmlformats.org/officeDocument/2006/relationships/image" Target="../media/image43.png"/><Relationship Id="rId9" Type="http://schemas.openxmlformats.org/officeDocument/2006/relationships/image" Target="../media/image29.png"/><Relationship Id="rId14" Type="http://schemas.openxmlformats.org/officeDocument/2006/relationships/image" Target="../media/image26.svg"/><Relationship Id="rId22" Type="http://schemas.openxmlformats.org/officeDocument/2006/relationships/image" Target="../media/image55.jpeg"/><Relationship Id="rId27" Type="http://schemas.openxmlformats.org/officeDocument/2006/relationships/image" Target="../media/image60.jpeg"/><Relationship Id="rId30" Type="http://schemas.openxmlformats.org/officeDocument/2006/relationships/image" Target="../media/image63.jpeg"/><Relationship Id="rId35" Type="http://schemas.openxmlformats.org/officeDocument/2006/relationships/image" Target="../media/image68.png"/><Relationship Id="rId8" Type="http://schemas.openxmlformats.org/officeDocument/2006/relationships/image" Target="../media/image47.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1.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png"/></Relationships>
</file>

<file path=ppt/slides/_rels/slide1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1.pn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1.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5F1BF3-7670-F346-B3ED-88396A4F21EC}"/>
              </a:ext>
            </a:extLst>
          </p:cNvPr>
          <p:cNvSpPr>
            <a:spLocks noGrp="1"/>
          </p:cNvSpPr>
          <p:nvPr>
            <p:ph type="ctrTitle"/>
          </p:nvPr>
        </p:nvSpPr>
        <p:spPr/>
        <p:txBody>
          <a:bodyPr>
            <a:normAutofit fontScale="90000"/>
          </a:bodyPr>
          <a:lstStyle/>
          <a:p>
            <a:r>
              <a:rPr lang="en-US" dirty="0"/>
              <a:t>Sustainable &amp; Smart Tourism</a:t>
            </a:r>
          </a:p>
        </p:txBody>
      </p:sp>
      <p:sp>
        <p:nvSpPr>
          <p:cNvPr id="9" name="Subtitle 8">
            <a:extLst>
              <a:ext uri="{FF2B5EF4-FFF2-40B4-BE49-F238E27FC236}">
                <a16:creationId xmlns:a16="http://schemas.microsoft.com/office/drawing/2014/main" id="{D4AE8C3A-CB2F-844C-883B-A0B403A9CBE5}"/>
              </a:ext>
            </a:extLst>
          </p:cNvPr>
          <p:cNvSpPr>
            <a:spLocks noGrp="1"/>
          </p:cNvSpPr>
          <p:nvPr>
            <p:ph type="subTitle" idx="1"/>
          </p:nvPr>
        </p:nvSpPr>
        <p:spPr/>
        <p:txBody>
          <a:bodyPr>
            <a:noAutofit/>
          </a:bodyPr>
          <a:lstStyle/>
          <a:p>
            <a:r>
              <a:rPr lang="en-US" dirty="0"/>
              <a:t>Organized by Mekong Institute (MI) </a:t>
            </a:r>
          </a:p>
          <a:p>
            <a:r>
              <a:rPr lang="en-US" dirty="0"/>
              <a:t>	Funded by Mekong – Korea Cooperation Fund (MKCF)											</a:t>
            </a:r>
          </a:p>
          <a:p>
            <a:r>
              <a:rPr lang="en-US" dirty="0"/>
              <a:t>    November 2023</a:t>
            </a:r>
          </a:p>
        </p:txBody>
      </p:sp>
      <p:sp>
        <p:nvSpPr>
          <p:cNvPr id="10" name="Text Placeholder 9">
            <a:extLst>
              <a:ext uri="{FF2B5EF4-FFF2-40B4-BE49-F238E27FC236}">
                <a16:creationId xmlns:a16="http://schemas.microsoft.com/office/drawing/2014/main" id="{C146D958-B62E-5842-99C8-85A028B27F56}"/>
              </a:ext>
            </a:extLst>
          </p:cNvPr>
          <p:cNvSpPr>
            <a:spLocks noGrp="1"/>
          </p:cNvSpPr>
          <p:nvPr>
            <p:ph type="body" sz="quarter" idx="10"/>
          </p:nvPr>
        </p:nvSpPr>
        <p:spPr/>
        <p:txBody>
          <a:bodyPr/>
          <a:lstStyle/>
          <a:p>
            <a:r>
              <a:rPr lang="en-US" dirty="0"/>
              <a:t>Training Program</a:t>
            </a:r>
          </a:p>
        </p:txBody>
      </p:sp>
    </p:spTree>
    <p:extLst>
      <p:ext uri="{BB962C8B-B14F-4D97-AF65-F5344CB8AC3E}">
        <p14:creationId xmlns:p14="http://schemas.microsoft.com/office/powerpoint/2010/main" val="1751610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7BD0-6D41-CF40-90DA-EC1E7182ED09}"/>
              </a:ext>
            </a:extLst>
          </p:cNvPr>
          <p:cNvSpPr>
            <a:spLocks noGrp="1"/>
          </p:cNvSpPr>
          <p:nvPr>
            <p:ph type="title"/>
          </p:nvPr>
        </p:nvSpPr>
        <p:spPr>
          <a:xfrm>
            <a:off x="1304845" y="2766218"/>
            <a:ext cx="1853991" cy="1325563"/>
          </a:xfrm>
        </p:spPr>
        <p:txBody>
          <a:bodyPr>
            <a:normAutofit/>
          </a:bodyPr>
          <a:lstStyle/>
          <a:p>
            <a:pPr algn="r"/>
            <a:r>
              <a:rPr lang="en-US" sz="2400" dirty="0"/>
              <a:t>For Whom</a:t>
            </a:r>
            <a:endParaRPr lang="en-US" sz="1800" dirty="0"/>
          </a:p>
        </p:txBody>
      </p:sp>
      <p:pic>
        <p:nvPicPr>
          <p:cNvPr id="13" name="Picture 12">
            <a:extLst>
              <a:ext uri="{FF2B5EF4-FFF2-40B4-BE49-F238E27FC236}">
                <a16:creationId xmlns:a16="http://schemas.microsoft.com/office/drawing/2014/main" id="{AE9C4542-E213-2DC6-52E5-D35B9A8181B5}"/>
              </a:ext>
            </a:extLst>
          </p:cNvPr>
          <p:cNvPicPr>
            <a:picLocks noChangeAspect="1"/>
          </p:cNvPicPr>
          <p:nvPr/>
        </p:nvPicPr>
        <p:blipFill>
          <a:blip r:embed="rId2"/>
          <a:stretch>
            <a:fillRect/>
          </a:stretch>
        </p:blipFill>
        <p:spPr>
          <a:xfrm>
            <a:off x="3371896" y="26126"/>
            <a:ext cx="3899753" cy="6818590"/>
          </a:xfrm>
          <a:prstGeom prst="rect">
            <a:avLst/>
          </a:prstGeom>
        </p:spPr>
      </p:pic>
      <p:pic>
        <p:nvPicPr>
          <p:cNvPr id="14" name="Picture 13" descr="A green and white logo&#10;&#10;Description automatically generated">
            <a:extLst>
              <a:ext uri="{FF2B5EF4-FFF2-40B4-BE49-F238E27FC236}">
                <a16:creationId xmlns:a16="http://schemas.microsoft.com/office/drawing/2014/main" id="{8AF649EF-A811-C647-4439-A920CC307E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6137" y="1623293"/>
            <a:ext cx="1582698" cy="1583559"/>
          </a:xfrm>
          <a:prstGeom prst="rect">
            <a:avLst/>
          </a:prstGeom>
        </p:spPr>
      </p:pic>
      <p:sp>
        <p:nvSpPr>
          <p:cNvPr id="15" name="Rectangle: Rounded Corners 14">
            <a:extLst>
              <a:ext uri="{FF2B5EF4-FFF2-40B4-BE49-F238E27FC236}">
                <a16:creationId xmlns:a16="http://schemas.microsoft.com/office/drawing/2014/main" id="{13ED58FE-F9DD-B4F2-2846-EC33250657E1}"/>
              </a:ext>
            </a:extLst>
          </p:cNvPr>
          <p:cNvSpPr/>
          <p:nvPr/>
        </p:nvSpPr>
        <p:spPr>
          <a:xfrm>
            <a:off x="3657592" y="1453636"/>
            <a:ext cx="3344091" cy="4590113"/>
          </a:xfrm>
          <a:prstGeom prst="roundRect">
            <a:avLst/>
          </a:prstGeom>
          <a:solidFill>
            <a:schemeClr val="accent3">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
            </a:pPr>
            <a:r>
              <a:rPr lang="en-US" sz="1500" dirty="0">
                <a:solidFill>
                  <a:srgbClr val="000000"/>
                </a:solidFill>
                <a:effectLst/>
                <a:latin typeface="Arial Nova" panose="020B0504020202020204" pitchFamily="34" charset="0"/>
                <a:ea typeface="Times New Roman" panose="02020603050405020304" pitchFamily="18" charset="0"/>
                <a:cs typeface="Calibri" panose="020F0502020204030204" pitchFamily="34" charset="0"/>
              </a:rPr>
              <a:t>Tourism promotion agencies</a:t>
            </a:r>
          </a:p>
          <a:p>
            <a:pPr marL="171450" indent="-171450">
              <a:buFont typeface="Wingdings" panose="05000000000000000000" pitchFamily="2" charset="2"/>
              <a:buChar char="§"/>
            </a:pPr>
            <a:r>
              <a:rPr lang="en-US" sz="1500" dirty="0">
                <a:solidFill>
                  <a:srgbClr val="000000"/>
                </a:solidFill>
                <a:effectLst/>
                <a:latin typeface="Arial Nova" panose="020B0504020202020204" pitchFamily="34" charset="0"/>
                <a:ea typeface="Times New Roman" panose="02020603050405020304" pitchFamily="18" charset="0"/>
                <a:cs typeface="Calibri" panose="020F0502020204030204" pitchFamily="34" charset="0"/>
              </a:rPr>
              <a:t>Private tour and travel operators</a:t>
            </a:r>
          </a:p>
          <a:p>
            <a:pPr marL="171450" indent="-171450">
              <a:buFont typeface="Wingdings" panose="05000000000000000000" pitchFamily="2" charset="2"/>
              <a:buChar char="§"/>
            </a:pPr>
            <a:r>
              <a:rPr lang="en-US" sz="1500" dirty="0">
                <a:solidFill>
                  <a:srgbClr val="000000"/>
                </a:solidFill>
                <a:effectLst/>
                <a:latin typeface="Arial Nova" panose="020B0504020202020204" pitchFamily="34" charset="0"/>
                <a:ea typeface="Times New Roman" panose="02020603050405020304" pitchFamily="18" charset="0"/>
                <a:cs typeface="Calibri" panose="020F0502020204030204" pitchFamily="34" charset="0"/>
              </a:rPr>
              <a:t>Tourism enterprises</a:t>
            </a:r>
          </a:p>
          <a:p>
            <a:pPr marL="174625" indent="-174625"/>
            <a:r>
              <a:rPr lang="en-US" sz="1500" dirty="0">
                <a:solidFill>
                  <a:srgbClr val="000000"/>
                </a:solidFill>
                <a:latin typeface="Arial Nova" panose="020B0504020202020204" pitchFamily="34" charset="0"/>
                <a:ea typeface="Times New Roman" panose="02020603050405020304" pitchFamily="18" charset="0"/>
                <a:cs typeface="Calibri" panose="020F0502020204030204" pitchFamily="34" charset="0"/>
              </a:rPr>
              <a:t>    - H</a:t>
            </a:r>
            <a:r>
              <a:rPr lang="en-US" sz="1500" dirty="0">
                <a:solidFill>
                  <a:srgbClr val="000000"/>
                </a:solidFill>
                <a:effectLst/>
                <a:latin typeface="Arial Nova" panose="020B0504020202020204" pitchFamily="34" charset="0"/>
                <a:ea typeface="Times New Roman" panose="02020603050405020304" pitchFamily="18" charset="0"/>
                <a:cs typeface="Calibri" panose="020F0502020204030204" pitchFamily="34" charset="0"/>
              </a:rPr>
              <a:t>otels</a:t>
            </a:r>
          </a:p>
          <a:p>
            <a:pPr marL="174625" indent="-174625"/>
            <a:r>
              <a:rPr lang="en-US" sz="1500" dirty="0">
                <a:solidFill>
                  <a:srgbClr val="000000"/>
                </a:solidFill>
                <a:latin typeface="Arial Nova" panose="020B0504020202020204" pitchFamily="34" charset="0"/>
                <a:ea typeface="Times New Roman" panose="02020603050405020304" pitchFamily="18" charset="0"/>
                <a:cs typeface="Calibri" panose="020F0502020204030204" pitchFamily="34" charset="0"/>
              </a:rPr>
              <a:t>    - R</a:t>
            </a:r>
            <a:r>
              <a:rPr lang="en-US" sz="1500" dirty="0">
                <a:solidFill>
                  <a:srgbClr val="000000"/>
                </a:solidFill>
                <a:effectLst/>
                <a:latin typeface="Arial Nova" panose="020B0504020202020204" pitchFamily="34" charset="0"/>
                <a:ea typeface="Times New Roman" panose="02020603050405020304" pitchFamily="18" charset="0"/>
                <a:cs typeface="Calibri" panose="020F0502020204030204" pitchFamily="34" charset="0"/>
              </a:rPr>
              <a:t>estaurants</a:t>
            </a:r>
          </a:p>
          <a:p>
            <a:pPr marL="174625" indent="-174625"/>
            <a:r>
              <a:rPr lang="en-US" sz="1500" dirty="0">
                <a:solidFill>
                  <a:srgbClr val="000000"/>
                </a:solidFill>
                <a:latin typeface="Arial Nova" panose="020B0504020202020204" pitchFamily="34" charset="0"/>
                <a:ea typeface="Times New Roman" panose="02020603050405020304" pitchFamily="18" charset="0"/>
                <a:cs typeface="Calibri" panose="020F0502020204030204" pitchFamily="34" charset="0"/>
              </a:rPr>
              <a:t>    - E</a:t>
            </a:r>
            <a:r>
              <a:rPr lang="en-US" sz="1500" dirty="0">
                <a:solidFill>
                  <a:srgbClr val="000000"/>
                </a:solidFill>
                <a:effectLst/>
                <a:latin typeface="Arial Nova" panose="020B0504020202020204" pitchFamily="34" charset="0"/>
                <a:ea typeface="Times New Roman" panose="02020603050405020304" pitchFamily="18" charset="0"/>
                <a:cs typeface="Calibri" panose="020F0502020204030204" pitchFamily="34" charset="0"/>
              </a:rPr>
              <a:t>ntertainment </a:t>
            </a:r>
            <a:r>
              <a:rPr lang="en-US" sz="1500" dirty="0" err="1">
                <a:solidFill>
                  <a:srgbClr val="000000"/>
                </a:solidFill>
                <a:effectLst/>
                <a:latin typeface="Arial Nova" panose="020B0504020202020204" pitchFamily="34" charset="0"/>
                <a:ea typeface="Times New Roman" panose="02020603050405020304" pitchFamily="18" charset="0"/>
                <a:cs typeface="Calibri" panose="020F0502020204030204" pitchFamily="34" charset="0"/>
              </a:rPr>
              <a:t>centres</a:t>
            </a:r>
            <a:endParaRPr lang="en-US" sz="1500" dirty="0">
              <a:solidFill>
                <a:srgbClr val="000000"/>
              </a:solidFill>
              <a:effectLst/>
              <a:latin typeface="Arial Nova" panose="020B0504020202020204" pitchFamily="34" charset="0"/>
              <a:ea typeface="Times New Roman" panose="02020603050405020304" pitchFamily="18" charset="0"/>
              <a:cs typeface="Calibri" panose="020F0502020204030204" pitchFamily="34" charset="0"/>
            </a:endParaRPr>
          </a:p>
          <a:p>
            <a:pPr marL="174625" indent="-174625"/>
            <a:r>
              <a:rPr lang="en-US" sz="1500" dirty="0">
                <a:solidFill>
                  <a:srgbClr val="000000"/>
                </a:solidFill>
                <a:latin typeface="Arial Nova" panose="020B0504020202020204" pitchFamily="34" charset="0"/>
                <a:ea typeface="Times New Roman" panose="02020603050405020304" pitchFamily="18" charset="0"/>
                <a:cs typeface="Calibri" panose="020F0502020204030204" pitchFamily="34" charset="0"/>
              </a:rPr>
              <a:t>    - S</a:t>
            </a:r>
            <a:r>
              <a:rPr lang="en-US" sz="1500" dirty="0">
                <a:solidFill>
                  <a:srgbClr val="000000"/>
                </a:solidFill>
                <a:effectLst/>
                <a:latin typeface="Arial Nova" panose="020B0504020202020204" pitchFamily="34" charset="0"/>
                <a:ea typeface="Times New Roman" panose="02020603050405020304" pitchFamily="18" charset="0"/>
                <a:cs typeface="Calibri" panose="020F0502020204030204" pitchFamily="34" charset="0"/>
              </a:rPr>
              <a:t>ouvenir shops </a:t>
            </a:r>
          </a:p>
          <a:p>
            <a:pPr marL="174625" indent="-174625"/>
            <a:r>
              <a:rPr lang="en-US" sz="1500" dirty="0">
                <a:solidFill>
                  <a:srgbClr val="000000"/>
                </a:solidFill>
                <a:latin typeface="Arial Nova" panose="020B0504020202020204" pitchFamily="34" charset="0"/>
                <a:ea typeface="Times New Roman" panose="02020603050405020304" pitchFamily="18" charset="0"/>
                <a:cs typeface="Calibri" panose="020F0502020204030204" pitchFamily="34" charset="0"/>
              </a:rPr>
              <a:t>    - L</a:t>
            </a:r>
            <a:r>
              <a:rPr lang="en-US" sz="1500" dirty="0">
                <a:solidFill>
                  <a:srgbClr val="000000"/>
                </a:solidFill>
                <a:effectLst/>
                <a:latin typeface="Arial Nova" panose="020B0504020202020204" pitchFamily="34" charset="0"/>
                <a:ea typeface="Times New Roman" panose="02020603050405020304" pitchFamily="18" charset="0"/>
                <a:cs typeface="Calibri" panose="020F0502020204030204" pitchFamily="34" charset="0"/>
              </a:rPr>
              <a:t>ocal crafts, and etc.</a:t>
            </a:r>
          </a:p>
          <a:p>
            <a:pPr marL="171450" indent="-171450">
              <a:buFont typeface="Wingdings" panose="05000000000000000000" pitchFamily="2" charset="2"/>
              <a:buChar char="§"/>
            </a:pPr>
            <a:r>
              <a:rPr lang="en-US" sz="1500" dirty="0">
                <a:solidFill>
                  <a:srgbClr val="000000"/>
                </a:solidFill>
                <a:effectLst/>
                <a:latin typeface="Arial Nova" panose="020B0504020202020204" pitchFamily="34" charset="0"/>
                <a:ea typeface="Times New Roman" panose="02020603050405020304" pitchFamily="18" charset="0"/>
                <a:cs typeface="Calibri" panose="020F0502020204030204" pitchFamily="34" charset="0"/>
              </a:rPr>
              <a:t>Creative artists/performers</a:t>
            </a:r>
          </a:p>
          <a:p>
            <a:pPr marL="171450" indent="-171450">
              <a:buFont typeface="Wingdings" panose="05000000000000000000" pitchFamily="2" charset="2"/>
              <a:buChar char="§"/>
            </a:pPr>
            <a:r>
              <a:rPr lang="en-US" sz="1500" dirty="0">
                <a:solidFill>
                  <a:srgbClr val="000000"/>
                </a:solidFill>
                <a:effectLst/>
                <a:latin typeface="Arial Nova" panose="020B0504020202020204" pitchFamily="34" charset="0"/>
                <a:ea typeface="Times New Roman" panose="02020603050405020304" pitchFamily="18" charset="0"/>
                <a:cs typeface="Calibri" panose="020F0502020204030204" pitchFamily="34" charset="0"/>
              </a:rPr>
              <a:t>Worldwide Travelers</a:t>
            </a:r>
          </a:p>
          <a:p>
            <a:pPr marL="171450" indent="-171450">
              <a:buFont typeface="Wingdings" panose="05000000000000000000" pitchFamily="2" charset="2"/>
              <a:buChar char="§"/>
            </a:pPr>
            <a:r>
              <a:rPr lang="en-US" sz="1500" dirty="0">
                <a:solidFill>
                  <a:srgbClr val="000000"/>
                </a:solidFill>
                <a:effectLst/>
                <a:latin typeface="Arial Nova" panose="020B0504020202020204" pitchFamily="34" charset="0"/>
                <a:ea typeface="Times New Roman" panose="02020603050405020304" pitchFamily="18" charset="0"/>
                <a:cs typeface="Calibri" panose="020F0502020204030204" pitchFamily="34" charset="0"/>
              </a:rPr>
              <a:t>Investors</a:t>
            </a:r>
          </a:p>
          <a:p>
            <a:pPr marL="171450" indent="-171450">
              <a:buFont typeface="Wingdings" panose="05000000000000000000" pitchFamily="2" charset="2"/>
              <a:buChar char="§"/>
            </a:pPr>
            <a:r>
              <a:rPr lang="en-US" sz="1500" dirty="0">
                <a:solidFill>
                  <a:srgbClr val="000000"/>
                </a:solidFill>
                <a:effectLst/>
                <a:latin typeface="Arial Nova" panose="020B0504020202020204" pitchFamily="34" charset="0"/>
                <a:ea typeface="Times New Roman" panose="02020603050405020304" pitchFamily="18" charset="0"/>
                <a:cs typeface="Calibri" panose="020F0502020204030204" pitchFamily="34" charset="0"/>
              </a:rPr>
              <a:t>Tour guides</a:t>
            </a:r>
          </a:p>
          <a:p>
            <a:pPr marL="171450" indent="-171450">
              <a:buFont typeface="Wingdings" panose="05000000000000000000" pitchFamily="2" charset="2"/>
              <a:buChar char="§"/>
            </a:pPr>
            <a:r>
              <a:rPr lang="en-US" sz="1500" dirty="0">
                <a:solidFill>
                  <a:srgbClr val="000000"/>
                </a:solidFill>
                <a:effectLst/>
                <a:latin typeface="Arial Nova" panose="020B0504020202020204" pitchFamily="34" charset="0"/>
                <a:ea typeface="Times New Roman" panose="02020603050405020304" pitchFamily="18" charset="0"/>
                <a:cs typeface="Calibri" panose="020F0502020204030204" pitchFamily="34" charset="0"/>
              </a:rPr>
              <a:t>Tourism media/ social media influencers</a:t>
            </a:r>
          </a:p>
          <a:p>
            <a:pPr marL="171450" indent="-171450">
              <a:buFont typeface="Wingdings" panose="05000000000000000000" pitchFamily="2" charset="2"/>
              <a:buChar char="§"/>
            </a:pPr>
            <a:r>
              <a:rPr lang="en-US" sz="1500" dirty="0">
                <a:solidFill>
                  <a:srgbClr val="000000"/>
                </a:solidFill>
                <a:effectLst/>
                <a:latin typeface="Arial Nova" panose="020B0504020202020204" pitchFamily="34" charset="0"/>
                <a:ea typeface="Times New Roman" panose="02020603050405020304" pitchFamily="18" charset="0"/>
                <a:cs typeface="Calibri" panose="020F0502020204030204" pitchFamily="34" charset="0"/>
              </a:rPr>
              <a:t>Universities/hospitality education</a:t>
            </a:r>
          </a:p>
          <a:p>
            <a:pPr marL="171450" indent="-171450">
              <a:buFont typeface="Wingdings" panose="05000000000000000000" pitchFamily="2" charset="2"/>
              <a:buChar char="§"/>
            </a:pPr>
            <a:r>
              <a:rPr lang="en-US" sz="1500" dirty="0">
                <a:solidFill>
                  <a:srgbClr val="000000"/>
                </a:solidFill>
                <a:effectLst/>
                <a:latin typeface="Arial Nova" panose="020B0504020202020204" pitchFamily="34" charset="0"/>
                <a:ea typeface="Times New Roman" panose="02020603050405020304" pitchFamily="18" charset="0"/>
                <a:cs typeface="Calibri" panose="020F0502020204030204" pitchFamily="34" charset="0"/>
              </a:rPr>
              <a:t>Training </a:t>
            </a:r>
            <a:r>
              <a:rPr lang="en-US" sz="1500" dirty="0" err="1">
                <a:solidFill>
                  <a:srgbClr val="000000"/>
                </a:solidFill>
                <a:effectLst/>
                <a:latin typeface="Arial Nova" panose="020B0504020202020204" pitchFamily="34" charset="0"/>
                <a:ea typeface="Times New Roman" panose="02020603050405020304" pitchFamily="18" charset="0"/>
                <a:cs typeface="Calibri" panose="020F0502020204030204" pitchFamily="34" charset="0"/>
              </a:rPr>
              <a:t>centres</a:t>
            </a:r>
            <a:r>
              <a:rPr lang="en-US" sz="1500" dirty="0">
                <a:solidFill>
                  <a:srgbClr val="000000"/>
                </a:solidFill>
                <a:effectLst/>
                <a:latin typeface="Arial Nova" panose="020B0504020202020204" pitchFamily="34" charset="0"/>
                <a:ea typeface="Times New Roman" panose="02020603050405020304" pitchFamily="18" charset="0"/>
                <a:cs typeface="Calibri" panose="020F0502020204030204" pitchFamily="34" charset="0"/>
              </a:rPr>
              <a:t> among others.</a:t>
            </a:r>
            <a:endParaRPr lang="en-US" sz="1500" dirty="0">
              <a:latin typeface="Arial Nova" panose="020B0504020202020204" pitchFamily="34" charset="0"/>
            </a:endParaRPr>
          </a:p>
        </p:txBody>
      </p:sp>
      <p:pic>
        <p:nvPicPr>
          <p:cNvPr id="1028" name="Picture 4" descr="Modern flat style concept for tourism industry Vector Image">
            <a:extLst>
              <a:ext uri="{FF2B5EF4-FFF2-40B4-BE49-F238E27FC236}">
                <a16:creationId xmlns:a16="http://schemas.microsoft.com/office/drawing/2014/main" id="{C103670C-35F4-018C-6CEE-D0BA62D1901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126665" y="980327"/>
            <a:ext cx="5065335" cy="506636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46A439AB-3E44-58EF-857F-C8340DCA7BA2}"/>
              </a:ext>
            </a:extLst>
          </p:cNvPr>
          <p:cNvSpPr txBox="1"/>
          <p:nvPr/>
        </p:nvSpPr>
        <p:spPr>
          <a:xfrm>
            <a:off x="8530222" y="5920638"/>
            <a:ext cx="2496196" cy="246221"/>
          </a:xfrm>
          <a:prstGeom prst="rect">
            <a:avLst/>
          </a:prstGeom>
          <a:noFill/>
        </p:spPr>
        <p:txBody>
          <a:bodyPr wrap="none" rtlCol="0">
            <a:spAutoFit/>
          </a:bodyPr>
          <a:lstStyle/>
          <a:p>
            <a:r>
              <a:rPr lang="en-US" sz="1000" dirty="0"/>
              <a:t>Source: www.vectorstock.com/23456486</a:t>
            </a:r>
          </a:p>
        </p:txBody>
      </p:sp>
      <p:sp>
        <p:nvSpPr>
          <p:cNvPr id="3" name="Title 1">
            <a:extLst>
              <a:ext uri="{FF2B5EF4-FFF2-40B4-BE49-F238E27FC236}">
                <a16:creationId xmlns:a16="http://schemas.microsoft.com/office/drawing/2014/main" id="{0CB829C6-6250-BB32-43A9-1F1E9794F8F0}"/>
              </a:ext>
            </a:extLst>
          </p:cNvPr>
          <p:cNvSpPr txBox="1">
            <a:spLocks/>
          </p:cNvSpPr>
          <p:nvPr/>
        </p:nvSpPr>
        <p:spPr>
          <a:xfrm>
            <a:off x="-214708" y="4704850"/>
            <a:ext cx="3581690" cy="1721554"/>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5400" b="1" kern="1200">
                <a:solidFill>
                  <a:schemeClr val="tx2"/>
                </a:solidFill>
                <a:latin typeface="+mj-lt"/>
                <a:ea typeface="+mj-ea"/>
                <a:cs typeface="+mj-cs"/>
              </a:defRPr>
            </a:lvl1pPr>
          </a:lstStyle>
          <a:p>
            <a:r>
              <a:rPr lang="en-US" sz="3200" b="0" dirty="0">
                <a:solidFill>
                  <a:schemeClr val="tx1"/>
                </a:solidFill>
                <a:latin typeface="Arial Nova" panose="020B0504020202020204" pitchFamily="34" charset="0"/>
              </a:rPr>
              <a:t>Analyzing the functions of the Application</a:t>
            </a:r>
            <a:br>
              <a:rPr lang="en-US" sz="3200" b="0" dirty="0">
                <a:solidFill>
                  <a:schemeClr val="tx1"/>
                </a:solidFill>
                <a:latin typeface="Arial Nova" panose="020B0504020202020204" pitchFamily="34" charset="0"/>
              </a:rPr>
            </a:br>
            <a:endParaRPr lang="en-US" sz="3200" b="0" dirty="0">
              <a:solidFill>
                <a:schemeClr val="tx1"/>
              </a:solidFill>
              <a:latin typeface="Arial Nova" panose="020B0504020202020204" pitchFamily="34" charset="0"/>
            </a:endParaRPr>
          </a:p>
        </p:txBody>
      </p:sp>
    </p:spTree>
    <p:extLst>
      <p:ext uri="{BB962C8B-B14F-4D97-AF65-F5344CB8AC3E}">
        <p14:creationId xmlns:p14="http://schemas.microsoft.com/office/powerpoint/2010/main" val="49011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icture 125">
            <a:extLst>
              <a:ext uri="{FF2B5EF4-FFF2-40B4-BE49-F238E27FC236}">
                <a16:creationId xmlns:a16="http://schemas.microsoft.com/office/drawing/2014/main" id="{87060023-AEB7-11CB-C4D3-E55013B20A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48146" y="4556544"/>
            <a:ext cx="861920" cy="662207"/>
          </a:xfrm>
          <a:prstGeom prst="rect">
            <a:avLst/>
          </a:prstGeom>
        </p:spPr>
      </p:pic>
      <p:pic>
        <p:nvPicPr>
          <p:cNvPr id="124" name="Picture 123">
            <a:extLst>
              <a:ext uri="{FF2B5EF4-FFF2-40B4-BE49-F238E27FC236}">
                <a16:creationId xmlns:a16="http://schemas.microsoft.com/office/drawing/2014/main" id="{5BC71DD8-2219-DCEC-FFA6-EFCA39CDA0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2755" y="3459350"/>
            <a:ext cx="902488" cy="687783"/>
          </a:xfrm>
          <a:prstGeom prst="rect">
            <a:avLst/>
          </a:prstGeom>
        </p:spPr>
      </p:pic>
      <p:pic>
        <p:nvPicPr>
          <p:cNvPr id="19" name="Picture 18" descr="Angkor Wat with towers and trees reflected in water&#10;&#10;Description automatically generated">
            <a:extLst>
              <a:ext uri="{FF2B5EF4-FFF2-40B4-BE49-F238E27FC236}">
                <a16:creationId xmlns:a16="http://schemas.microsoft.com/office/drawing/2014/main" id="{00ECC2CE-11DF-FE6E-636C-E63638B516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28424" y="17153"/>
            <a:ext cx="1741221" cy="1224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 name="Picture 19" descr="A building with gold and gold trim&#10;&#10;Description automatically generated with medium confidence">
            <a:extLst>
              <a:ext uri="{FF2B5EF4-FFF2-40B4-BE49-F238E27FC236}">
                <a16:creationId xmlns:a16="http://schemas.microsoft.com/office/drawing/2014/main" id="{DBA3C34A-2BFD-5880-5AB9-030CF8423C7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46746" y="0"/>
            <a:ext cx="1911861" cy="1273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Picture 20" descr="A group of buildings in a field&#10;&#10;Description automatically generated">
            <a:extLst>
              <a:ext uri="{FF2B5EF4-FFF2-40B4-BE49-F238E27FC236}">
                <a16:creationId xmlns:a16="http://schemas.microsoft.com/office/drawing/2014/main" id="{D00DA99D-3332-F87A-8C89-C671FE7E2AB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86580" y="0"/>
            <a:ext cx="1932978" cy="12735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Picture 21" descr="A large stone building with towers and grass&#10;&#10;Description automatically generated">
            <a:extLst>
              <a:ext uri="{FF2B5EF4-FFF2-40B4-BE49-F238E27FC236}">
                <a16:creationId xmlns:a16="http://schemas.microsoft.com/office/drawing/2014/main" id="{B2F6388C-75AB-8836-7FA4-2098A35860B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03" y="6785"/>
            <a:ext cx="2293694" cy="12330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Picture 22" descr="A building with a bridge over water&#10;&#10;Description automatically generated">
            <a:extLst>
              <a:ext uri="{FF2B5EF4-FFF2-40B4-BE49-F238E27FC236}">
                <a16:creationId xmlns:a16="http://schemas.microsoft.com/office/drawing/2014/main" id="{9732E35D-3EA5-E134-1244-52C08F0100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98203" y="0"/>
            <a:ext cx="1911861" cy="1265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6" name="Subtitle 2">
            <a:extLst>
              <a:ext uri="{FF2B5EF4-FFF2-40B4-BE49-F238E27FC236}">
                <a16:creationId xmlns:a16="http://schemas.microsoft.com/office/drawing/2014/main" id="{559BF8D1-6F8E-DFD0-BCE6-4F7DE556EC93}"/>
              </a:ext>
            </a:extLst>
          </p:cNvPr>
          <p:cNvSpPr txBox="1">
            <a:spLocks/>
          </p:cNvSpPr>
          <p:nvPr/>
        </p:nvSpPr>
        <p:spPr>
          <a:xfrm>
            <a:off x="0" y="1065500"/>
            <a:ext cx="9910955" cy="41549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000" dirty="0">
                <a:solidFill>
                  <a:schemeClr val="bg1"/>
                </a:solidFill>
                <a:latin typeface="Arial Nova" panose="020B0504020202020204" pitchFamily="34" charset="0"/>
                <a:ea typeface="Lato Light" panose="020F0502020204030203" pitchFamily="34" charset="0"/>
                <a:cs typeface="Mukta ExtraLight" panose="020B0000000000000000" pitchFamily="34" charset="77"/>
              </a:rPr>
              <a:t>                          1991                                                       1992                                             1993                                               1995                                                  2019</a:t>
            </a:r>
          </a:p>
          <a:p>
            <a:pPr algn="l">
              <a:lnSpc>
                <a:spcPct val="100000"/>
              </a:lnSpc>
              <a:spcBef>
                <a:spcPts val="0"/>
              </a:spcBef>
            </a:pPr>
            <a:endParaRPr lang="en-US" sz="200" dirty="0">
              <a:solidFill>
                <a:schemeClr val="bg1"/>
              </a:solidFill>
              <a:latin typeface="Arial Nova" panose="020B0504020202020204" pitchFamily="34" charset="0"/>
              <a:ea typeface="Lato Light" panose="020F0502020204030203" pitchFamily="34" charset="0"/>
              <a:cs typeface="Mukta ExtraLight" panose="020B0000000000000000" pitchFamily="34" charset="77"/>
            </a:endParaRPr>
          </a:p>
          <a:p>
            <a:pPr algn="l">
              <a:lnSpc>
                <a:spcPct val="100000"/>
              </a:lnSpc>
              <a:spcBef>
                <a:spcPts val="0"/>
              </a:spcBef>
            </a:pPr>
            <a:r>
              <a:rPr lang="en-US" sz="1000" dirty="0">
                <a:latin typeface="Arial Nova" panose="020B0504020202020204" pitchFamily="34" charset="0"/>
                <a:ea typeface="Lato Light" panose="020F0502020204030203" pitchFamily="34" charset="0"/>
                <a:cs typeface="Mukta ExtraLight" panose="020B0000000000000000" pitchFamily="34" charset="77"/>
              </a:rPr>
              <a:t>                POIs  </a:t>
            </a:r>
            <a:r>
              <a:rPr lang="en-US" sz="1200" dirty="0">
                <a:latin typeface="Arial Nova" panose="020B0504020202020204" pitchFamily="34" charset="0"/>
                <a:ea typeface="Lato Light" panose="020F0502020204030203" pitchFamily="34" charset="0"/>
                <a:cs typeface="Mukta ExtraLight" panose="020B0000000000000000" pitchFamily="34" charset="77"/>
              </a:rPr>
              <a:t>[127]                                             [478]                                     [168]                                       [226]                                        [154]</a:t>
            </a:r>
          </a:p>
        </p:txBody>
      </p:sp>
      <p:grpSp>
        <p:nvGrpSpPr>
          <p:cNvPr id="43" name="Group 58">
            <a:extLst>
              <a:ext uri="{FF2B5EF4-FFF2-40B4-BE49-F238E27FC236}">
                <a16:creationId xmlns:a16="http://schemas.microsoft.com/office/drawing/2014/main" id="{7FF00398-3B70-3704-FF73-B1733387CBB1}"/>
              </a:ext>
            </a:extLst>
          </p:cNvPr>
          <p:cNvGrpSpPr/>
          <p:nvPr/>
        </p:nvGrpSpPr>
        <p:grpSpPr>
          <a:xfrm>
            <a:off x="129672" y="2218246"/>
            <a:ext cx="840827" cy="990014"/>
            <a:chOff x="0" y="0"/>
            <a:chExt cx="698500" cy="812800"/>
          </a:xfrm>
        </p:grpSpPr>
        <p:sp>
          <p:nvSpPr>
            <p:cNvPr id="44" name="Freeform 59">
              <a:extLst>
                <a:ext uri="{FF2B5EF4-FFF2-40B4-BE49-F238E27FC236}">
                  <a16:creationId xmlns:a16="http://schemas.microsoft.com/office/drawing/2014/main" id="{27D68EA0-6262-5E1D-136C-D1E807CDA6DF}"/>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FFFF"/>
            </a:solidFill>
            <a:ln w="152400">
              <a:solidFill>
                <a:srgbClr val="80A0E9"/>
              </a:solidFill>
            </a:ln>
          </p:spPr>
        </p:sp>
        <p:sp>
          <p:nvSpPr>
            <p:cNvPr id="45" name="TextBox 60">
              <a:extLst>
                <a:ext uri="{FF2B5EF4-FFF2-40B4-BE49-F238E27FC236}">
                  <a16:creationId xmlns:a16="http://schemas.microsoft.com/office/drawing/2014/main" id="{D4B6D959-6A18-1D57-4DFE-7E9995499C32}"/>
                </a:ext>
              </a:extLst>
            </p:cNvPr>
            <p:cNvSpPr txBox="1"/>
            <p:nvPr/>
          </p:nvSpPr>
          <p:spPr>
            <a:xfrm>
              <a:off x="0" y="82550"/>
              <a:ext cx="698500" cy="590550"/>
            </a:xfrm>
            <a:prstGeom prst="rect">
              <a:avLst/>
            </a:prstGeom>
          </p:spPr>
          <p:txBody>
            <a:bodyPr lIns="33867" tIns="33867" rIns="33867" bIns="33867" rtlCol="0" anchor="ctr"/>
            <a:lstStyle/>
            <a:p>
              <a:pPr algn="ctr">
                <a:lnSpc>
                  <a:spcPts val="1773"/>
                </a:lnSpc>
              </a:pPr>
              <a:endParaRPr sz="1200"/>
            </a:p>
          </p:txBody>
        </p:sp>
      </p:grpSp>
      <p:sp>
        <p:nvSpPr>
          <p:cNvPr id="48" name="Freeform 63">
            <a:extLst>
              <a:ext uri="{FF2B5EF4-FFF2-40B4-BE49-F238E27FC236}">
                <a16:creationId xmlns:a16="http://schemas.microsoft.com/office/drawing/2014/main" id="{55059A1F-80EA-FA7E-9839-BAEE1031782A}"/>
              </a:ext>
            </a:extLst>
          </p:cNvPr>
          <p:cNvSpPr/>
          <p:nvPr/>
        </p:nvSpPr>
        <p:spPr>
          <a:xfrm>
            <a:off x="426049" y="2322970"/>
            <a:ext cx="240163" cy="240163"/>
          </a:xfrm>
          <a:custGeom>
            <a:avLst/>
            <a:gdLst/>
            <a:ahLst/>
            <a:cxnLst/>
            <a:rect l="l" t="t" r="r" b="b"/>
            <a:pathLst>
              <a:path w="360245" h="360245">
                <a:moveTo>
                  <a:pt x="0" y="0"/>
                </a:moveTo>
                <a:lnTo>
                  <a:pt x="360246" y="0"/>
                </a:lnTo>
                <a:lnTo>
                  <a:pt x="360246" y="360245"/>
                </a:lnTo>
                <a:lnTo>
                  <a:pt x="0" y="360245"/>
                </a:lnTo>
                <a:lnTo>
                  <a:pt x="0" y="0"/>
                </a:lnTo>
                <a:close/>
              </a:path>
            </a:pathLst>
          </a:custGeom>
          <a: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p:spPr>
      </p:sp>
      <p:sp>
        <p:nvSpPr>
          <p:cNvPr id="50" name="TextBox 72">
            <a:extLst>
              <a:ext uri="{FF2B5EF4-FFF2-40B4-BE49-F238E27FC236}">
                <a16:creationId xmlns:a16="http://schemas.microsoft.com/office/drawing/2014/main" id="{3BA58140-48DA-AF10-872F-AF83DD31DEBA}"/>
              </a:ext>
            </a:extLst>
          </p:cNvPr>
          <p:cNvSpPr txBox="1"/>
          <p:nvPr/>
        </p:nvSpPr>
        <p:spPr>
          <a:xfrm>
            <a:off x="125718" y="2567308"/>
            <a:ext cx="840827" cy="333425"/>
          </a:xfrm>
          <a:prstGeom prst="rect">
            <a:avLst/>
          </a:prstGeom>
        </p:spPr>
        <p:txBody>
          <a:bodyPr lIns="0" tIns="0" rIns="0" bIns="0" rtlCol="0" anchor="t">
            <a:spAutoFit/>
          </a:bodyPr>
          <a:lstStyle/>
          <a:p>
            <a:pPr algn="ctr">
              <a:lnSpc>
                <a:spcPts val="1296"/>
              </a:lnSpc>
            </a:pPr>
            <a:r>
              <a:rPr lang="en-US" sz="1000" dirty="0">
                <a:solidFill>
                  <a:srgbClr val="004AAD"/>
                </a:solidFill>
                <a:latin typeface="Poppins"/>
              </a:rPr>
              <a:t>Heritage Attractions</a:t>
            </a:r>
          </a:p>
        </p:txBody>
      </p:sp>
      <p:grpSp>
        <p:nvGrpSpPr>
          <p:cNvPr id="73" name="Group 58">
            <a:extLst>
              <a:ext uri="{FF2B5EF4-FFF2-40B4-BE49-F238E27FC236}">
                <a16:creationId xmlns:a16="http://schemas.microsoft.com/office/drawing/2014/main" id="{24EDFF6E-5C6B-E91F-9FCF-CD73034C4290}"/>
              </a:ext>
            </a:extLst>
          </p:cNvPr>
          <p:cNvGrpSpPr/>
          <p:nvPr/>
        </p:nvGrpSpPr>
        <p:grpSpPr>
          <a:xfrm>
            <a:off x="384682" y="3314590"/>
            <a:ext cx="840827" cy="990014"/>
            <a:chOff x="0" y="0"/>
            <a:chExt cx="698500" cy="812800"/>
          </a:xfrm>
        </p:grpSpPr>
        <p:sp>
          <p:nvSpPr>
            <p:cNvPr id="74" name="Freeform 59">
              <a:extLst>
                <a:ext uri="{FF2B5EF4-FFF2-40B4-BE49-F238E27FC236}">
                  <a16:creationId xmlns:a16="http://schemas.microsoft.com/office/drawing/2014/main" id="{64B431DA-8CDF-FA25-AAB6-4BDD2D0BB32C}"/>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FFFF"/>
            </a:solidFill>
            <a:ln w="152400">
              <a:solidFill>
                <a:schemeClr val="accent2"/>
              </a:solidFill>
            </a:ln>
          </p:spPr>
        </p:sp>
        <p:sp>
          <p:nvSpPr>
            <p:cNvPr id="75" name="TextBox 60">
              <a:extLst>
                <a:ext uri="{FF2B5EF4-FFF2-40B4-BE49-F238E27FC236}">
                  <a16:creationId xmlns:a16="http://schemas.microsoft.com/office/drawing/2014/main" id="{C4A2D439-0564-BA0F-56A6-C92D182AE9F8}"/>
                </a:ext>
              </a:extLst>
            </p:cNvPr>
            <p:cNvSpPr txBox="1"/>
            <p:nvPr/>
          </p:nvSpPr>
          <p:spPr>
            <a:xfrm>
              <a:off x="0" y="82550"/>
              <a:ext cx="698500" cy="590550"/>
            </a:xfrm>
            <a:prstGeom prst="rect">
              <a:avLst/>
            </a:prstGeom>
          </p:spPr>
          <p:txBody>
            <a:bodyPr lIns="33867" tIns="33867" rIns="33867" bIns="33867" rtlCol="0" anchor="ctr"/>
            <a:lstStyle/>
            <a:p>
              <a:pPr algn="ctr">
                <a:lnSpc>
                  <a:spcPts val="1773"/>
                </a:lnSpc>
              </a:pPr>
              <a:endParaRPr sz="1200"/>
            </a:p>
          </p:txBody>
        </p:sp>
      </p:grpSp>
      <p:grpSp>
        <p:nvGrpSpPr>
          <p:cNvPr id="76" name="Group 58">
            <a:extLst>
              <a:ext uri="{FF2B5EF4-FFF2-40B4-BE49-F238E27FC236}">
                <a16:creationId xmlns:a16="http://schemas.microsoft.com/office/drawing/2014/main" id="{C73BF463-13DF-FC0D-55CB-2A33BA4A92D3}"/>
              </a:ext>
            </a:extLst>
          </p:cNvPr>
          <p:cNvGrpSpPr/>
          <p:nvPr/>
        </p:nvGrpSpPr>
        <p:grpSpPr>
          <a:xfrm>
            <a:off x="114341" y="4436402"/>
            <a:ext cx="840827" cy="990014"/>
            <a:chOff x="0" y="0"/>
            <a:chExt cx="698500" cy="812800"/>
          </a:xfrm>
        </p:grpSpPr>
        <p:sp>
          <p:nvSpPr>
            <p:cNvPr id="77" name="Freeform 59">
              <a:extLst>
                <a:ext uri="{FF2B5EF4-FFF2-40B4-BE49-F238E27FC236}">
                  <a16:creationId xmlns:a16="http://schemas.microsoft.com/office/drawing/2014/main" id="{F3272D6B-31D6-5941-C7E1-B31F04E7D5B8}"/>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FFFF"/>
            </a:solidFill>
            <a:ln w="152400">
              <a:solidFill>
                <a:schemeClr val="tx2">
                  <a:lumMod val="60000"/>
                  <a:lumOff val="40000"/>
                </a:schemeClr>
              </a:solidFill>
            </a:ln>
          </p:spPr>
        </p:sp>
        <p:sp>
          <p:nvSpPr>
            <p:cNvPr id="78" name="TextBox 60">
              <a:extLst>
                <a:ext uri="{FF2B5EF4-FFF2-40B4-BE49-F238E27FC236}">
                  <a16:creationId xmlns:a16="http://schemas.microsoft.com/office/drawing/2014/main" id="{1044E656-E815-77DD-9C84-386886F77DC1}"/>
                </a:ext>
              </a:extLst>
            </p:cNvPr>
            <p:cNvSpPr txBox="1"/>
            <p:nvPr/>
          </p:nvSpPr>
          <p:spPr>
            <a:xfrm>
              <a:off x="0" y="82550"/>
              <a:ext cx="698500" cy="590550"/>
            </a:xfrm>
            <a:prstGeom prst="rect">
              <a:avLst/>
            </a:prstGeom>
          </p:spPr>
          <p:txBody>
            <a:bodyPr lIns="33867" tIns="33867" rIns="33867" bIns="33867" rtlCol="0" anchor="ctr"/>
            <a:lstStyle/>
            <a:p>
              <a:pPr algn="ctr">
                <a:lnSpc>
                  <a:spcPts val="1773"/>
                </a:lnSpc>
              </a:pPr>
              <a:endParaRPr sz="1200"/>
            </a:p>
          </p:txBody>
        </p:sp>
      </p:grpSp>
      <p:grpSp>
        <p:nvGrpSpPr>
          <p:cNvPr id="79" name="Group 58">
            <a:extLst>
              <a:ext uri="{FF2B5EF4-FFF2-40B4-BE49-F238E27FC236}">
                <a16:creationId xmlns:a16="http://schemas.microsoft.com/office/drawing/2014/main" id="{E135C75B-0B59-5522-66F1-227B82B684D3}"/>
              </a:ext>
            </a:extLst>
          </p:cNvPr>
          <p:cNvGrpSpPr/>
          <p:nvPr/>
        </p:nvGrpSpPr>
        <p:grpSpPr>
          <a:xfrm>
            <a:off x="382928" y="5596544"/>
            <a:ext cx="840827" cy="990014"/>
            <a:chOff x="0" y="0"/>
            <a:chExt cx="698500" cy="812800"/>
          </a:xfrm>
        </p:grpSpPr>
        <p:sp>
          <p:nvSpPr>
            <p:cNvPr id="80" name="Freeform 59">
              <a:extLst>
                <a:ext uri="{FF2B5EF4-FFF2-40B4-BE49-F238E27FC236}">
                  <a16:creationId xmlns:a16="http://schemas.microsoft.com/office/drawing/2014/main" id="{1A013158-6888-CF59-27EB-F7A59FDF5944}"/>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FFFF"/>
            </a:solidFill>
            <a:ln w="152400">
              <a:solidFill>
                <a:srgbClr val="4E8FCD"/>
              </a:solidFill>
            </a:ln>
          </p:spPr>
        </p:sp>
        <p:sp>
          <p:nvSpPr>
            <p:cNvPr id="81" name="TextBox 60">
              <a:extLst>
                <a:ext uri="{FF2B5EF4-FFF2-40B4-BE49-F238E27FC236}">
                  <a16:creationId xmlns:a16="http://schemas.microsoft.com/office/drawing/2014/main" id="{2E350BBA-3E88-56C3-0178-AC8AE82205FE}"/>
                </a:ext>
              </a:extLst>
            </p:cNvPr>
            <p:cNvSpPr txBox="1"/>
            <p:nvPr/>
          </p:nvSpPr>
          <p:spPr>
            <a:xfrm>
              <a:off x="0" y="82550"/>
              <a:ext cx="698500" cy="590550"/>
            </a:xfrm>
            <a:prstGeom prst="rect">
              <a:avLst/>
            </a:prstGeom>
          </p:spPr>
          <p:txBody>
            <a:bodyPr lIns="33867" tIns="33867" rIns="33867" bIns="33867" rtlCol="0" anchor="ctr"/>
            <a:lstStyle/>
            <a:p>
              <a:pPr algn="ctr">
                <a:lnSpc>
                  <a:spcPts val="1773"/>
                </a:lnSpc>
              </a:pPr>
              <a:endParaRPr sz="1200"/>
            </a:p>
          </p:txBody>
        </p:sp>
      </p:grpSp>
      <p:sp>
        <p:nvSpPr>
          <p:cNvPr id="82" name="TextBox 72">
            <a:extLst>
              <a:ext uri="{FF2B5EF4-FFF2-40B4-BE49-F238E27FC236}">
                <a16:creationId xmlns:a16="http://schemas.microsoft.com/office/drawing/2014/main" id="{E5A3B629-438A-F39D-C59A-E586563C1B53}"/>
              </a:ext>
            </a:extLst>
          </p:cNvPr>
          <p:cNvSpPr txBox="1"/>
          <p:nvPr/>
        </p:nvSpPr>
        <p:spPr>
          <a:xfrm>
            <a:off x="405947" y="3863117"/>
            <a:ext cx="840827" cy="327654"/>
          </a:xfrm>
          <a:prstGeom prst="rect">
            <a:avLst/>
          </a:prstGeom>
        </p:spPr>
        <p:txBody>
          <a:bodyPr lIns="0" tIns="0" rIns="0" bIns="0" rtlCol="0" anchor="t">
            <a:spAutoFit/>
          </a:bodyPr>
          <a:lstStyle/>
          <a:p>
            <a:pPr algn="ctr">
              <a:lnSpc>
                <a:spcPts val="1296"/>
              </a:lnSpc>
            </a:pPr>
            <a:r>
              <a:rPr lang="en-US" sz="1000" dirty="0">
                <a:solidFill>
                  <a:srgbClr val="004AAD"/>
                </a:solidFill>
                <a:latin typeface="Poppins"/>
              </a:rPr>
              <a:t>Accommodations</a:t>
            </a:r>
          </a:p>
        </p:txBody>
      </p:sp>
      <p:sp>
        <p:nvSpPr>
          <p:cNvPr id="83" name="TextBox 72">
            <a:extLst>
              <a:ext uri="{FF2B5EF4-FFF2-40B4-BE49-F238E27FC236}">
                <a16:creationId xmlns:a16="http://schemas.microsoft.com/office/drawing/2014/main" id="{6A961CAC-E98F-10FB-EB03-DAD70E168E6D}"/>
              </a:ext>
            </a:extLst>
          </p:cNvPr>
          <p:cNvSpPr txBox="1"/>
          <p:nvPr/>
        </p:nvSpPr>
        <p:spPr>
          <a:xfrm>
            <a:off x="113341" y="4899891"/>
            <a:ext cx="840827" cy="160941"/>
          </a:xfrm>
          <a:prstGeom prst="rect">
            <a:avLst/>
          </a:prstGeom>
        </p:spPr>
        <p:txBody>
          <a:bodyPr lIns="0" tIns="0" rIns="0" bIns="0" rtlCol="0" anchor="t">
            <a:spAutoFit/>
          </a:bodyPr>
          <a:lstStyle/>
          <a:p>
            <a:pPr algn="ctr">
              <a:lnSpc>
                <a:spcPts val="1296"/>
              </a:lnSpc>
            </a:pPr>
            <a:r>
              <a:rPr lang="en-US" sz="1000" dirty="0">
                <a:solidFill>
                  <a:srgbClr val="004AAD"/>
                </a:solidFill>
                <a:latin typeface="Poppins"/>
              </a:rPr>
              <a:t>Restaurants</a:t>
            </a:r>
          </a:p>
        </p:txBody>
      </p:sp>
      <p:sp>
        <p:nvSpPr>
          <p:cNvPr id="84" name="TextBox 72">
            <a:extLst>
              <a:ext uri="{FF2B5EF4-FFF2-40B4-BE49-F238E27FC236}">
                <a16:creationId xmlns:a16="http://schemas.microsoft.com/office/drawing/2014/main" id="{F657870D-907A-0BFC-8A9F-79CA901ADC79}"/>
              </a:ext>
            </a:extLst>
          </p:cNvPr>
          <p:cNvSpPr txBox="1"/>
          <p:nvPr/>
        </p:nvSpPr>
        <p:spPr>
          <a:xfrm>
            <a:off x="370327" y="5973018"/>
            <a:ext cx="840827" cy="160941"/>
          </a:xfrm>
          <a:prstGeom prst="rect">
            <a:avLst/>
          </a:prstGeom>
        </p:spPr>
        <p:txBody>
          <a:bodyPr lIns="0" tIns="0" rIns="0" bIns="0" rtlCol="0" anchor="t">
            <a:spAutoFit/>
          </a:bodyPr>
          <a:lstStyle/>
          <a:p>
            <a:pPr algn="ctr">
              <a:lnSpc>
                <a:spcPts val="1296"/>
              </a:lnSpc>
            </a:pPr>
            <a:r>
              <a:rPr lang="en-US" sz="1000" dirty="0">
                <a:solidFill>
                  <a:srgbClr val="004AAD"/>
                </a:solidFill>
                <a:latin typeface="Poppins"/>
              </a:rPr>
              <a:t>Others</a:t>
            </a:r>
          </a:p>
        </p:txBody>
      </p:sp>
      <p:sp>
        <p:nvSpPr>
          <p:cNvPr id="47" name="Freeform 62">
            <a:extLst>
              <a:ext uri="{FF2B5EF4-FFF2-40B4-BE49-F238E27FC236}">
                <a16:creationId xmlns:a16="http://schemas.microsoft.com/office/drawing/2014/main" id="{E09D7CC6-1264-4F67-811B-CC7959F8C5D2}"/>
              </a:ext>
            </a:extLst>
          </p:cNvPr>
          <p:cNvSpPr/>
          <p:nvPr/>
        </p:nvSpPr>
        <p:spPr>
          <a:xfrm>
            <a:off x="653363" y="3473737"/>
            <a:ext cx="274757" cy="272353"/>
          </a:xfrm>
          <a:custGeom>
            <a:avLst/>
            <a:gdLst/>
            <a:ahLst/>
            <a:cxnLst/>
            <a:rect l="l" t="t" r="r" b="b"/>
            <a:pathLst>
              <a:path w="412135" h="408529">
                <a:moveTo>
                  <a:pt x="0" y="0"/>
                </a:moveTo>
                <a:lnTo>
                  <a:pt x="412135" y="0"/>
                </a:lnTo>
                <a:lnTo>
                  <a:pt x="412135" y="408529"/>
                </a:lnTo>
                <a:lnTo>
                  <a:pt x="0" y="408529"/>
                </a:lnTo>
                <a:lnTo>
                  <a:pt x="0" y="0"/>
                </a:lnTo>
                <a:close/>
              </a:path>
            </a:pathLst>
          </a:custGeom>
          <a: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p:spPr>
      </p:sp>
      <p:sp>
        <p:nvSpPr>
          <p:cNvPr id="46" name="Freeform 61">
            <a:extLst>
              <a:ext uri="{FF2B5EF4-FFF2-40B4-BE49-F238E27FC236}">
                <a16:creationId xmlns:a16="http://schemas.microsoft.com/office/drawing/2014/main" id="{B32ED852-7452-0F85-19CC-5B68C94401D7}"/>
              </a:ext>
            </a:extLst>
          </p:cNvPr>
          <p:cNvSpPr/>
          <p:nvPr/>
        </p:nvSpPr>
        <p:spPr>
          <a:xfrm>
            <a:off x="417204" y="4598058"/>
            <a:ext cx="275632" cy="239800"/>
          </a:xfrm>
          <a:custGeom>
            <a:avLst/>
            <a:gdLst/>
            <a:ahLst/>
            <a:cxnLst/>
            <a:rect l="l" t="t" r="r" b="b"/>
            <a:pathLst>
              <a:path w="413448" h="359700">
                <a:moveTo>
                  <a:pt x="0" y="0"/>
                </a:moveTo>
                <a:lnTo>
                  <a:pt x="413449" y="0"/>
                </a:lnTo>
                <a:lnTo>
                  <a:pt x="413449" y="359700"/>
                </a:lnTo>
                <a:lnTo>
                  <a:pt x="0" y="359700"/>
                </a:lnTo>
                <a:lnTo>
                  <a:pt x="0" y="0"/>
                </a:lnTo>
                <a:close/>
              </a:path>
            </a:pathLst>
          </a:custGeom>
          <a: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a:blipFill>
        </p:spPr>
      </p:sp>
      <p:sp>
        <p:nvSpPr>
          <p:cNvPr id="86" name="Freeform 63">
            <a:extLst>
              <a:ext uri="{FF2B5EF4-FFF2-40B4-BE49-F238E27FC236}">
                <a16:creationId xmlns:a16="http://schemas.microsoft.com/office/drawing/2014/main" id="{3915121B-055F-6322-BDB2-20096469184B}"/>
              </a:ext>
            </a:extLst>
          </p:cNvPr>
          <p:cNvSpPr/>
          <p:nvPr/>
        </p:nvSpPr>
        <p:spPr>
          <a:xfrm>
            <a:off x="680284" y="5698376"/>
            <a:ext cx="240163" cy="240163"/>
          </a:xfrm>
          <a:custGeom>
            <a:avLst/>
            <a:gdLst/>
            <a:ahLst/>
            <a:cxnLst/>
            <a:rect l="l" t="t" r="r" b="b"/>
            <a:pathLst>
              <a:path w="360245" h="360245">
                <a:moveTo>
                  <a:pt x="0" y="0"/>
                </a:moveTo>
                <a:lnTo>
                  <a:pt x="360246" y="0"/>
                </a:lnTo>
                <a:lnTo>
                  <a:pt x="360246" y="360245"/>
                </a:lnTo>
                <a:lnTo>
                  <a:pt x="0" y="360245"/>
                </a:lnTo>
                <a:lnTo>
                  <a:pt x="0" y="0"/>
                </a:lnTo>
                <a:close/>
              </a:path>
            </a:pathLst>
          </a:custGeom>
          <a: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p:spPr>
      </p:sp>
      <p:grpSp>
        <p:nvGrpSpPr>
          <p:cNvPr id="87" name="Group 52">
            <a:extLst>
              <a:ext uri="{FF2B5EF4-FFF2-40B4-BE49-F238E27FC236}">
                <a16:creationId xmlns:a16="http://schemas.microsoft.com/office/drawing/2014/main" id="{3853B488-D489-0B77-39C6-1B65B1DA6400}"/>
              </a:ext>
            </a:extLst>
          </p:cNvPr>
          <p:cNvGrpSpPr/>
          <p:nvPr/>
        </p:nvGrpSpPr>
        <p:grpSpPr>
          <a:xfrm>
            <a:off x="8298029" y="4049631"/>
            <a:ext cx="1014275" cy="1180247"/>
            <a:chOff x="0" y="0"/>
            <a:chExt cx="698500" cy="812800"/>
          </a:xfrm>
        </p:grpSpPr>
        <p:sp>
          <p:nvSpPr>
            <p:cNvPr id="88" name="Freeform 53">
              <a:extLst>
                <a:ext uri="{FF2B5EF4-FFF2-40B4-BE49-F238E27FC236}">
                  <a16:creationId xmlns:a16="http://schemas.microsoft.com/office/drawing/2014/main" id="{5D699D1C-36DA-7E00-8823-980777B451F1}"/>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EFFFF"/>
            </a:solidFill>
            <a:ln w="152400">
              <a:solidFill>
                <a:srgbClr val="00ADEF"/>
              </a:solidFill>
            </a:ln>
          </p:spPr>
        </p:sp>
        <p:sp>
          <p:nvSpPr>
            <p:cNvPr id="89" name="TextBox 54">
              <a:extLst>
                <a:ext uri="{FF2B5EF4-FFF2-40B4-BE49-F238E27FC236}">
                  <a16:creationId xmlns:a16="http://schemas.microsoft.com/office/drawing/2014/main" id="{040D24DE-93C3-4FF2-6E8F-2607B0077C4C}"/>
                </a:ext>
              </a:extLst>
            </p:cNvPr>
            <p:cNvSpPr txBox="1"/>
            <p:nvPr/>
          </p:nvSpPr>
          <p:spPr>
            <a:xfrm>
              <a:off x="0" y="82550"/>
              <a:ext cx="698500" cy="590550"/>
            </a:xfrm>
            <a:prstGeom prst="rect">
              <a:avLst/>
            </a:prstGeom>
          </p:spPr>
          <p:txBody>
            <a:bodyPr lIns="33867" tIns="33867" rIns="33867" bIns="33867" rtlCol="0" anchor="ctr"/>
            <a:lstStyle/>
            <a:p>
              <a:pPr algn="ctr">
                <a:lnSpc>
                  <a:spcPts val="1773"/>
                </a:lnSpc>
              </a:pPr>
              <a:endParaRPr sz="1200"/>
            </a:p>
          </p:txBody>
        </p:sp>
      </p:grpSp>
      <p:grpSp>
        <p:nvGrpSpPr>
          <p:cNvPr id="90" name="Group 55">
            <a:extLst>
              <a:ext uri="{FF2B5EF4-FFF2-40B4-BE49-F238E27FC236}">
                <a16:creationId xmlns:a16="http://schemas.microsoft.com/office/drawing/2014/main" id="{AAD70BD7-A19D-F79C-4471-FB2959FCA4D3}"/>
              </a:ext>
            </a:extLst>
          </p:cNvPr>
          <p:cNvGrpSpPr/>
          <p:nvPr/>
        </p:nvGrpSpPr>
        <p:grpSpPr>
          <a:xfrm>
            <a:off x="7235237" y="4049631"/>
            <a:ext cx="1014275" cy="1180247"/>
            <a:chOff x="0" y="0"/>
            <a:chExt cx="698500" cy="812800"/>
          </a:xfrm>
        </p:grpSpPr>
        <p:sp>
          <p:nvSpPr>
            <p:cNvPr id="91" name="Freeform 56">
              <a:extLst>
                <a:ext uri="{FF2B5EF4-FFF2-40B4-BE49-F238E27FC236}">
                  <a16:creationId xmlns:a16="http://schemas.microsoft.com/office/drawing/2014/main" id="{29BC9CB3-CB1B-C09F-9E3D-E2AF32935FD3}"/>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FFFF"/>
            </a:solidFill>
            <a:ln w="152400">
              <a:solidFill>
                <a:srgbClr val="5271FF"/>
              </a:solidFill>
            </a:ln>
          </p:spPr>
        </p:sp>
        <p:sp>
          <p:nvSpPr>
            <p:cNvPr id="92" name="TextBox 57">
              <a:extLst>
                <a:ext uri="{FF2B5EF4-FFF2-40B4-BE49-F238E27FC236}">
                  <a16:creationId xmlns:a16="http://schemas.microsoft.com/office/drawing/2014/main" id="{60FD461E-4845-3514-2F17-1226186F92CC}"/>
                </a:ext>
              </a:extLst>
            </p:cNvPr>
            <p:cNvSpPr txBox="1"/>
            <p:nvPr/>
          </p:nvSpPr>
          <p:spPr>
            <a:xfrm>
              <a:off x="0" y="82550"/>
              <a:ext cx="698500" cy="590550"/>
            </a:xfrm>
            <a:prstGeom prst="rect">
              <a:avLst/>
            </a:prstGeom>
          </p:spPr>
          <p:txBody>
            <a:bodyPr lIns="33867" tIns="33867" rIns="33867" bIns="33867" rtlCol="0" anchor="ctr"/>
            <a:lstStyle/>
            <a:p>
              <a:pPr algn="ctr">
                <a:lnSpc>
                  <a:spcPts val="1773"/>
                </a:lnSpc>
              </a:pPr>
              <a:endParaRPr sz="1200"/>
            </a:p>
          </p:txBody>
        </p:sp>
      </p:grpSp>
      <p:grpSp>
        <p:nvGrpSpPr>
          <p:cNvPr id="93" name="Group 58">
            <a:extLst>
              <a:ext uri="{FF2B5EF4-FFF2-40B4-BE49-F238E27FC236}">
                <a16:creationId xmlns:a16="http://schemas.microsoft.com/office/drawing/2014/main" id="{7DA51997-376E-DD47-193F-3B01F90EA8CE}"/>
              </a:ext>
            </a:extLst>
          </p:cNvPr>
          <p:cNvGrpSpPr/>
          <p:nvPr/>
        </p:nvGrpSpPr>
        <p:grpSpPr>
          <a:xfrm>
            <a:off x="7771763" y="3126604"/>
            <a:ext cx="1014275" cy="1180247"/>
            <a:chOff x="0" y="0"/>
            <a:chExt cx="698500" cy="812800"/>
          </a:xfrm>
        </p:grpSpPr>
        <p:sp>
          <p:nvSpPr>
            <p:cNvPr id="94" name="Freeform 59">
              <a:extLst>
                <a:ext uri="{FF2B5EF4-FFF2-40B4-BE49-F238E27FC236}">
                  <a16:creationId xmlns:a16="http://schemas.microsoft.com/office/drawing/2014/main" id="{1F7B8A64-45F8-5E56-1930-B7D3586D159B}"/>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FFFF"/>
            </a:solidFill>
            <a:ln w="152400">
              <a:solidFill>
                <a:srgbClr val="80A0E9"/>
              </a:solidFill>
            </a:ln>
          </p:spPr>
        </p:sp>
        <p:sp>
          <p:nvSpPr>
            <p:cNvPr id="95" name="TextBox 60">
              <a:extLst>
                <a:ext uri="{FF2B5EF4-FFF2-40B4-BE49-F238E27FC236}">
                  <a16:creationId xmlns:a16="http://schemas.microsoft.com/office/drawing/2014/main" id="{A502DFB1-F53C-4AB7-7D99-85971CE520C1}"/>
                </a:ext>
              </a:extLst>
            </p:cNvPr>
            <p:cNvSpPr txBox="1"/>
            <p:nvPr/>
          </p:nvSpPr>
          <p:spPr>
            <a:xfrm>
              <a:off x="0" y="82550"/>
              <a:ext cx="698500" cy="590550"/>
            </a:xfrm>
            <a:prstGeom prst="rect">
              <a:avLst/>
            </a:prstGeom>
          </p:spPr>
          <p:txBody>
            <a:bodyPr lIns="33867" tIns="33867" rIns="33867" bIns="33867" rtlCol="0" anchor="ctr"/>
            <a:lstStyle/>
            <a:p>
              <a:pPr algn="ctr">
                <a:lnSpc>
                  <a:spcPts val="1773"/>
                </a:lnSpc>
              </a:pPr>
              <a:endParaRPr sz="1200"/>
            </a:p>
          </p:txBody>
        </p:sp>
      </p:grpSp>
      <p:sp>
        <p:nvSpPr>
          <p:cNvPr id="96" name="Freeform 61">
            <a:extLst>
              <a:ext uri="{FF2B5EF4-FFF2-40B4-BE49-F238E27FC236}">
                <a16:creationId xmlns:a16="http://schemas.microsoft.com/office/drawing/2014/main" id="{427E78DB-4264-2E2B-5CB8-C2946D2202F1}"/>
              </a:ext>
            </a:extLst>
          </p:cNvPr>
          <p:cNvSpPr/>
          <p:nvPr/>
        </p:nvSpPr>
        <p:spPr>
          <a:xfrm>
            <a:off x="7613507" y="4241807"/>
            <a:ext cx="275632" cy="239800"/>
          </a:xfrm>
          <a:custGeom>
            <a:avLst/>
            <a:gdLst/>
            <a:ahLst/>
            <a:cxnLst/>
            <a:rect l="l" t="t" r="r" b="b"/>
            <a:pathLst>
              <a:path w="413448" h="359700">
                <a:moveTo>
                  <a:pt x="0" y="0"/>
                </a:moveTo>
                <a:lnTo>
                  <a:pt x="413449" y="0"/>
                </a:lnTo>
                <a:lnTo>
                  <a:pt x="413449" y="359700"/>
                </a:lnTo>
                <a:lnTo>
                  <a:pt x="0" y="359700"/>
                </a:lnTo>
                <a:lnTo>
                  <a:pt x="0" y="0"/>
                </a:lnTo>
                <a:close/>
              </a:path>
            </a:pathLst>
          </a:custGeom>
          <a: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a:blipFill>
        </p:spPr>
      </p:sp>
      <p:sp>
        <p:nvSpPr>
          <p:cNvPr id="97" name="Freeform 62">
            <a:extLst>
              <a:ext uri="{FF2B5EF4-FFF2-40B4-BE49-F238E27FC236}">
                <a16:creationId xmlns:a16="http://schemas.microsoft.com/office/drawing/2014/main" id="{FDA400A3-2E69-523B-EEC1-ABAF11B8FDCC}"/>
              </a:ext>
            </a:extLst>
          </p:cNvPr>
          <p:cNvSpPr/>
          <p:nvPr/>
        </p:nvSpPr>
        <p:spPr>
          <a:xfrm>
            <a:off x="8667788" y="4225532"/>
            <a:ext cx="274757" cy="272353"/>
          </a:xfrm>
          <a:custGeom>
            <a:avLst/>
            <a:gdLst/>
            <a:ahLst/>
            <a:cxnLst/>
            <a:rect l="l" t="t" r="r" b="b"/>
            <a:pathLst>
              <a:path w="412135" h="408529">
                <a:moveTo>
                  <a:pt x="0" y="0"/>
                </a:moveTo>
                <a:lnTo>
                  <a:pt x="412135" y="0"/>
                </a:lnTo>
                <a:lnTo>
                  <a:pt x="412135" y="408529"/>
                </a:lnTo>
                <a:lnTo>
                  <a:pt x="0" y="408529"/>
                </a:lnTo>
                <a:lnTo>
                  <a:pt x="0" y="0"/>
                </a:lnTo>
                <a:close/>
              </a:path>
            </a:pathLst>
          </a:custGeom>
          <a: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p:spPr>
      </p:sp>
      <p:sp>
        <p:nvSpPr>
          <p:cNvPr id="98" name="Freeform 63">
            <a:extLst>
              <a:ext uri="{FF2B5EF4-FFF2-40B4-BE49-F238E27FC236}">
                <a16:creationId xmlns:a16="http://schemas.microsoft.com/office/drawing/2014/main" id="{F5755C07-D8D8-D08B-69CB-A504F95E7F3F}"/>
              </a:ext>
            </a:extLst>
          </p:cNvPr>
          <p:cNvSpPr/>
          <p:nvPr/>
        </p:nvSpPr>
        <p:spPr>
          <a:xfrm>
            <a:off x="8158818" y="3354809"/>
            <a:ext cx="240163" cy="240163"/>
          </a:xfrm>
          <a:custGeom>
            <a:avLst/>
            <a:gdLst/>
            <a:ahLst/>
            <a:cxnLst/>
            <a:rect l="l" t="t" r="r" b="b"/>
            <a:pathLst>
              <a:path w="360245" h="360245">
                <a:moveTo>
                  <a:pt x="0" y="0"/>
                </a:moveTo>
                <a:lnTo>
                  <a:pt x="360246" y="0"/>
                </a:lnTo>
                <a:lnTo>
                  <a:pt x="360246" y="360245"/>
                </a:lnTo>
                <a:lnTo>
                  <a:pt x="0" y="360245"/>
                </a:lnTo>
                <a:lnTo>
                  <a:pt x="0" y="0"/>
                </a:lnTo>
                <a:close/>
              </a:path>
            </a:pathLst>
          </a:custGeom>
          <a: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p:spPr>
      </p:sp>
      <p:sp>
        <p:nvSpPr>
          <p:cNvPr id="99" name="TextBox 71">
            <a:extLst>
              <a:ext uri="{FF2B5EF4-FFF2-40B4-BE49-F238E27FC236}">
                <a16:creationId xmlns:a16="http://schemas.microsoft.com/office/drawing/2014/main" id="{5F5A598B-F148-958B-8838-9CBC522E8B70}"/>
              </a:ext>
            </a:extLst>
          </p:cNvPr>
          <p:cNvSpPr txBox="1"/>
          <p:nvPr/>
        </p:nvSpPr>
        <p:spPr>
          <a:xfrm>
            <a:off x="7321961" y="4528309"/>
            <a:ext cx="840827" cy="333425"/>
          </a:xfrm>
          <a:prstGeom prst="rect">
            <a:avLst/>
          </a:prstGeom>
        </p:spPr>
        <p:txBody>
          <a:bodyPr lIns="0" tIns="0" rIns="0" bIns="0" rtlCol="0" anchor="t">
            <a:spAutoFit/>
          </a:bodyPr>
          <a:lstStyle/>
          <a:p>
            <a:pPr algn="ctr">
              <a:lnSpc>
                <a:spcPts val="1296"/>
              </a:lnSpc>
            </a:pPr>
            <a:r>
              <a:rPr lang="en-US" sz="1127">
                <a:solidFill>
                  <a:srgbClr val="004AAD"/>
                </a:solidFill>
                <a:latin typeface="Poppins"/>
              </a:rPr>
              <a:t>Share </a:t>
            </a:r>
          </a:p>
          <a:p>
            <a:pPr algn="ctr">
              <a:lnSpc>
                <a:spcPts val="1296"/>
              </a:lnSpc>
            </a:pPr>
            <a:r>
              <a:rPr lang="en-US" sz="1127">
                <a:solidFill>
                  <a:srgbClr val="004AAD"/>
                </a:solidFill>
                <a:latin typeface="Poppins"/>
              </a:rPr>
              <a:t>Experience</a:t>
            </a:r>
            <a:r>
              <a:rPr lang="en-US" sz="1127">
                <a:solidFill>
                  <a:srgbClr val="004AAD"/>
                </a:solidFill>
                <a:latin typeface="Poppins Bold"/>
              </a:rPr>
              <a:t> </a:t>
            </a:r>
          </a:p>
        </p:txBody>
      </p:sp>
      <p:sp>
        <p:nvSpPr>
          <p:cNvPr id="100" name="TextBox 72">
            <a:extLst>
              <a:ext uri="{FF2B5EF4-FFF2-40B4-BE49-F238E27FC236}">
                <a16:creationId xmlns:a16="http://schemas.microsoft.com/office/drawing/2014/main" id="{8373DFF3-E1E5-FE44-62D9-E000C7736DC5}"/>
              </a:ext>
            </a:extLst>
          </p:cNvPr>
          <p:cNvSpPr txBox="1"/>
          <p:nvPr/>
        </p:nvSpPr>
        <p:spPr>
          <a:xfrm>
            <a:off x="7858487" y="3694474"/>
            <a:ext cx="840827" cy="166712"/>
          </a:xfrm>
          <a:prstGeom prst="rect">
            <a:avLst/>
          </a:prstGeom>
        </p:spPr>
        <p:txBody>
          <a:bodyPr lIns="0" tIns="0" rIns="0" bIns="0" rtlCol="0" anchor="t">
            <a:spAutoFit/>
          </a:bodyPr>
          <a:lstStyle/>
          <a:p>
            <a:pPr algn="ctr">
              <a:lnSpc>
                <a:spcPts val="1296"/>
              </a:lnSpc>
            </a:pPr>
            <a:r>
              <a:rPr lang="en-US" sz="1127" dirty="0">
                <a:solidFill>
                  <a:srgbClr val="004AAD"/>
                </a:solidFill>
                <a:latin typeface="Poppins"/>
              </a:rPr>
              <a:t>Explore</a:t>
            </a:r>
          </a:p>
        </p:txBody>
      </p:sp>
      <p:sp>
        <p:nvSpPr>
          <p:cNvPr id="101" name="TextBox 73">
            <a:extLst>
              <a:ext uri="{FF2B5EF4-FFF2-40B4-BE49-F238E27FC236}">
                <a16:creationId xmlns:a16="http://schemas.microsoft.com/office/drawing/2014/main" id="{CC20F53B-8416-2CB9-296D-51F382080323}"/>
              </a:ext>
            </a:extLst>
          </p:cNvPr>
          <p:cNvSpPr txBox="1"/>
          <p:nvPr/>
        </p:nvSpPr>
        <p:spPr>
          <a:xfrm>
            <a:off x="8384753" y="4489795"/>
            <a:ext cx="840827" cy="333425"/>
          </a:xfrm>
          <a:prstGeom prst="rect">
            <a:avLst/>
          </a:prstGeom>
        </p:spPr>
        <p:txBody>
          <a:bodyPr lIns="0" tIns="0" rIns="0" bIns="0" rtlCol="0" anchor="t">
            <a:spAutoFit/>
          </a:bodyPr>
          <a:lstStyle/>
          <a:p>
            <a:pPr algn="ctr">
              <a:lnSpc>
                <a:spcPts val="1296"/>
              </a:lnSpc>
            </a:pPr>
            <a:r>
              <a:rPr lang="en-US" sz="1127">
                <a:solidFill>
                  <a:srgbClr val="004AAD"/>
                </a:solidFill>
                <a:latin typeface="Poppins"/>
              </a:rPr>
              <a:t>Save Places</a:t>
            </a:r>
          </a:p>
        </p:txBody>
      </p:sp>
      <p:sp>
        <p:nvSpPr>
          <p:cNvPr id="102" name="TextBox 74">
            <a:extLst>
              <a:ext uri="{FF2B5EF4-FFF2-40B4-BE49-F238E27FC236}">
                <a16:creationId xmlns:a16="http://schemas.microsoft.com/office/drawing/2014/main" id="{A6ED3164-D19D-88A1-A064-59F4950D67CB}"/>
              </a:ext>
            </a:extLst>
          </p:cNvPr>
          <p:cNvSpPr txBox="1"/>
          <p:nvPr/>
        </p:nvSpPr>
        <p:spPr>
          <a:xfrm>
            <a:off x="8365624" y="4848805"/>
            <a:ext cx="840827" cy="128240"/>
          </a:xfrm>
          <a:prstGeom prst="rect">
            <a:avLst/>
          </a:prstGeom>
        </p:spPr>
        <p:txBody>
          <a:bodyPr lIns="0" tIns="0" rIns="0" bIns="0" rtlCol="0" anchor="t">
            <a:spAutoFit/>
          </a:bodyPr>
          <a:lstStyle/>
          <a:p>
            <a:pPr algn="ctr">
              <a:lnSpc>
                <a:spcPts val="972"/>
              </a:lnSpc>
            </a:pPr>
            <a:r>
              <a:rPr lang="en-US" sz="845">
                <a:solidFill>
                  <a:srgbClr val="004AAD"/>
                </a:solidFill>
                <a:latin typeface="Poppins"/>
              </a:rPr>
              <a:t>wish list</a:t>
            </a:r>
          </a:p>
        </p:txBody>
      </p:sp>
      <p:pic>
        <p:nvPicPr>
          <p:cNvPr id="103" name="Picture 102" descr="A green and white logo&#10;&#10;Description automatically generated">
            <a:extLst>
              <a:ext uri="{FF2B5EF4-FFF2-40B4-BE49-F238E27FC236}">
                <a16:creationId xmlns:a16="http://schemas.microsoft.com/office/drawing/2014/main" id="{E51E4D28-B955-10A7-9063-B146A28C1F56}"/>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629662" y="3423146"/>
            <a:ext cx="1285487" cy="1286188"/>
          </a:xfrm>
          <a:prstGeom prst="rect">
            <a:avLst/>
          </a:prstGeom>
        </p:spPr>
      </p:pic>
      <p:sp>
        <p:nvSpPr>
          <p:cNvPr id="2" name="Title 1">
            <a:extLst>
              <a:ext uri="{FF2B5EF4-FFF2-40B4-BE49-F238E27FC236}">
                <a16:creationId xmlns:a16="http://schemas.microsoft.com/office/drawing/2014/main" id="{DCF5EDA8-F37A-524C-B814-118F2B6F693A}"/>
              </a:ext>
            </a:extLst>
          </p:cNvPr>
          <p:cNvSpPr>
            <a:spLocks noGrp="1"/>
          </p:cNvSpPr>
          <p:nvPr>
            <p:ph type="title"/>
          </p:nvPr>
        </p:nvSpPr>
        <p:spPr>
          <a:xfrm>
            <a:off x="8603" y="1568401"/>
            <a:ext cx="5814518" cy="624260"/>
          </a:xfrm>
        </p:spPr>
        <p:txBody>
          <a:bodyPr/>
          <a:lstStyle/>
          <a:p>
            <a:r>
              <a:rPr lang="en-US" dirty="0"/>
              <a:t>Main Categories – 1,153 POIs </a:t>
            </a:r>
          </a:p>
        </p:txBody>
      </p:sp>
      <p:sp>
        <p:nvSpPr>
          <p:cNvPr id="6" name="Title 1">
            <a:extLst>
              <a:ext uri="{FF2B5EF4-FFF2-40B4-BE49-F238E27FC236}">
                <a16:creationId xmlns:a16="http://schemas.microsoft.com/office/drawing/2014/main" id="{AC5F768C-9E45-7C1F-83DD-C6C25B1A617B}"/>
              </a:ext>
            </a:extLst>
          </p:cNvPr>
          <p:cNvSpPr txBox="1">
            <a:spLocks/>
          </p:cNvSpPr>
          <p:nvPr/>
        </p:nvSpPr>
        <p:spPr>
          <a:xfrm>
            <a:off x="6698443" y="1593986"/>
            <a:ext cx="4894217" cy="6242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r>
              <a:rPr lang="en-US" dirty="0"/>
              <a:t>Main Functions</a:t>
            </a:r>
          </a:p>
        </p:txBody>
      </p:sp>
      <p:pic>
        <p:nvPicPr>
          <p:cNvPr id="1026" name="Picture 2">
            <a:extLst>
              <a:ext uri="{FF2B5EF4-FFF2-40B4-BE49-F238E27FC236}">
                <a16:creationId xmlns:a16="http://schemas.microsoft.com/office/drawing/2014/main" id="{563DBA08-4219-76A4-54AF-9F745C418A46}"/>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6743074" y="2184670"/>
            <a:ext cx="708031" cy="708031"/>
          </a:xfrm>
          <a:prstGeom prst="rect">
            <a:avLst/>
          </a:prstGeom>
          <a:noFill/>
          <a:extLst>
            <a:ext uri="{909E8E84-426E-40DD-AFC4-6F175D3DCCD1}">
              <a14:hiddenFill xmlns:a14="http://schemas.microsoft.com/office/drawing/2010/main">
                <a:solidFill>
                  <a:srgbClr val="FFFFFF"/>
                </a:solidFill>
              </a14:hiddenFill>
            </a:ext>
          </a:extLst>
        </p:spPr>
      </p:pic>
      <p:sp>
        <p:nvSpPr>
          <p:cNvPr id="106" name="TextBox 72">
            <a:extLst>
              <a:ext uri="{FF2B5EF4-FFF2-40B4-BE49-F238E27FC236}">
                <a16:creationId xmlns:a16="http://schemas.microsoft.com/office/drawing/2014/main" id="{9A1F8C67-6144-8418-E5BE-EBA9CD2629B4}"/>
              </a:ext>
            </a:extLst>
          </p:cNvPr>
          <p:cNvSpPr txBox="1"/>
          <p:nvPr/>
        </p:nvSpPr>
        <p:spPr>
          <a:xfrm>
            <a:off x="7462046" y="2367676"/>
            <a:ext cx="708031" cy="342017"/>
          </a:xfrm>
          <a:prstGeom prst="rect">
            <a:avLst/>
          </a:prstGeom>
        </p:spPr>
        <p:txBody>
          <a:bodyPr wrap="square" lIns="0" tIns="0" rIns="0" bIns="0" rtlCol="0" anchor="t">
            <a:spAutoFit/>
          </a:bodyPr>
          <a:lstStyle/>
          <a:p>
            <a:pPr>
              <a:lnSpc>
                <a:spcPts val="1296"/>
              </a:lnSpc>
            </a:pPr>
            <a:r>
              <a:rPr lang="en-US" sz="1400" dirty="0">
                <a:solidFill>
                  <a:srgbClr val="004AAD"/>
                </a:solidFill>
                <a:latin typeface="Poppins"/>
              </a:rPr>
              <a:t>Google Play</a:t>
            </a:r>
          </a:p>
        </p:txBody>
      </p:sp>
      <p:sp>
        <p:nvSpPr>
          <p:cNvPr id="107" name="TextBox 72">
            <a:extLst>
              <a:ext uri="{FF2B5EF4-FFF2-40B4-BE49-F238E27FC236}">
                <a16:creationId xmlns:a16="http://schemas.microsoft.com/office/drawing/2014/main" id="{3A75AAE6-D6CA-FE24-82DE-F28041668915}"/>
              </a:ext>
            </a:extLst>
          </p:cNvPr>
          <p:cNvSpPr txBox="1"/>
          <p:nvPr/>
        </p:nvSpPr>
        <p:spPr>
          <a:xfrm>
            <a:off x="9142694" y="2360495"/>
            <a:ext cx="635895" cy="349198"/>
          </a:xfrm>
          <a:prstGeom prst="rect">
            <a:avLst/>
          </a:prstGeom>
        </p:spPr>
        <p:txBody>
          <a:bodyPr wrap="square" lIns="0" tIns="0" rIns="0" bIns="0" rtlCol="0" anchor="t">
            <a:spAutoFit/>
          </a:bodyPr>
          <a:lstStyle/>
          <a:p>
            <a:pPr>
              <a:lnSpc>
                <a:spcPts val="1296"/>
              </a:lnSpc>
            </a:pPr>
            <a:r>
              <a:rPr lang="en-US" sz="1400" dirty="0">
                <a:solidFill>
                  <a:srgbClr val="004AAD"/>
                </a:solidFill>
                <a:latin typeface="Poppins"/>
              </a:rPr>
              <a:t>App Store</a:t>
            </a:r>
          </a:p>
        </p:txBody>
      </p:sp>
      <p:pic>
        <p:nvPicPr>
          <p:cNvPr id="1030" name="Picture 6">
            <a:extLst>
              <a:ext uri="{FF2B5EF4-FFF2-40B4-BE49-F238E27FC236}">
                <a16:creationId xmlns:a16="http://schemas.microsoft.com/office/drawing/2014/main" id="{6CD39FA2-C05E-AD1B-4AAC-A319DA748E71}"/>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398974" y="2394382"/>
            <a:ext cx="840827" cy="63062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23F3EBEF-9913-38CA-AFA4-59CB2D163D1D}"/>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2324706" y="2380395"/>
            <a:ext cx="848818" cy="63453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93DEBA64-EC31-C86F-DBF3-7602DE9B6701}"/>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3232212" y="2367676"/>
            <a:ext cx="971831" cy="64725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E784CB8-B425-BF4C-738B-8CF921A0C665}"/>
              </a:ext>
            </a:extLst>
          </p:cNvPr>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4269509" y="2385283"/>
            <a:ext cx="833351" cy="62501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Free The Thatbyinnyu Temple in Myanmar Stock Photo">
            <a:extLst>
              <a:ext uri="{FF2B5EF4-FFF2-40B4-BE49-F238E27FC236}">
                <a16:creationId xmlns:a16="http://schemas.microsoft.com/office/drawing/2014/main" id="{611EB1AF-7FB8-72C1-8400-5A4C11E52F9C}"/>
              </a:ext>
            </a:extLst>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5178959" y="2375359"/>
            <a:ext cx="971663" cy="647775"/>
          </a:xfrm>
          <a:prstGeom prst="rect">
            <a:avLst/>
          </a:prstGeom>
          <a:noFill/>
          <a:extLst>
            <a:ext uri="{909E8E84-426E-40DD-AFC4-6F175D3DCCD1}">
              <a14:hiddenFill xmlns:a14="http://schemas.microsoft.com/office/drawing/2010/main">
                <a:solidFill>
                  <a:srgbClr val="FFFFFF"/>
                </a:solidFill>
              </a14:hiddenFill>
            </a:ext>
          </a:extLst>
        </p:spPr>
      </p:pic>
      <p:sp>
        <p:nvSpPr>
          <p:cNvPr id="111" name="Callout: Line with Accent Bar 110">
            <a:extLst>
              <a:ext uri="{FF2B5EF4-FFF2-40B4-BE49-F238E27FC236}">
                <a16:creationId xmlns:a16="http://schemas.microsoft.com/office/drawing/2014/main" id="{8B6F89FF-6127-318D-DBE5-11E37A5CFC7D}"/>
              </a:ext>
            </a:extLst>
          </p:cNvPr>
          <p:cNvSpPr/>
          <p:nvPr/>
        </p:nvSpPr>
        <p:spPr>
          <a:xfrm>
            <a:off x="9507013" y="2999663"/>
            <a:ext cx="2306992" cy="2644535"/>
          </a:xfrm>
          <a:prstGeom prst="accentCallout1">
            <a:avLst>
              <a:gd name="adj1" fmla="val 99600"/>
              <a:gd name="adj2" fmla="val 2830"/>
              <a:gd name="adj3" fmla="val 99151"/>
              <a:gd name="adj4" fmla="val -140397"/>
            </a:avLst>
          </a:prstGeom>
          <a:noFill/>
          <a:ln w="127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287338" indent="-117475">
              <a:lnSpc>
                <a:spcPct val="150000"/>
              </a:lnSpc>
              <a:buFont typeface="Wingdings" panose="05000000000000000000" pitchFamily="2" charset="2"/>
              <a:buChar char="ü"/>
            </a:pPr>
            <a:endParaRPr lang="en-US" sz="1600" dirty="0">
              <a:latin typeface="Arial Nova" panose="020B0504020202020204" pitchFamily="34" charset="0"/>
            </a:endParaRPr>
          </a:p>
        </p:txBody>
      </p:sp>
      <p:sp>
        <p:nvSpPr>
          <p:cNvPr id="114" name="Callout: Line with Accent Bar 113">
            <a:extLst>
              <a:ext uri="{FF2B5EF4-FFF2-40B4-BE49-F238E27FC236}">
                <a16:creationId xmlns:a16="http://schemas.microsoft.com/office/drawing/2014/main" id="{1CC1C3CD-1483-EFE9-7FA8-8E61C5E3BA3D}"/>
              </a:ext>
            </a:extLst>
          </p:cNvPr>
          <p:cNvSpPr/>
          <p:nvPr/>
        </p:nvSpPr>
        <p:spPr>
          <a:xfrm flipH="1">
            <a:off x="-205336" y="2394382"/>
            <a:ext cx="1478899" cy="3942623"/>
          </a:xfrm>
          <a:prstGeom prst="accentCallout1">
            <a:avLst>
              <a:gd name="adj1" fmla="val 81208"/>
              <a:gd name="adj2" fmla="val -3641"/>
              <a:gd name="adj3" fmla="val 81635"/>
              <a:gd name="adj4" fmla="val -339661"/>
            </a:avLst>
          </a:prstGeom>
          <a:noFill/>
          <a:ln w="127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287338" indent="-117475">
              <a:lnSpc>
                <a:spcPct val="150000"/>
              </a:lnSpc>
              <a:buFont typeface="Wingdings" panose="05000000000000000000" pitchFamily="2" charset="2"/>
              <a:buChar char="ü"/>
            </a:pPr>
            <a:endParaRPr lang="en-US" sz="1600" dirty="0">
              <a:latin typeface="Arial Nova" panose="020B0504020202020204" pitchFamily="34" charset="0"/>
            </a:endParaRPr>
          </a:p>
        </p:txBody>
      </p:sp>
      <p:pic>
        <p:nvPicPr>
          <p:cNvPr id="116" name="Picture 115">
            <a:extLst>
              <a:ext uri="{FF2B5EF4-FFF2-40B4-BE49-F238E27FC236}">
                <a16:creationId xmlns:a16="http://schemas.microsoft.com/office/drawing/2014/main" id="{38015310-3DD3-E4D1-A926-AFC368DA4EA2}"/>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3294745" y="3483943"/>
            <a:ext cx="833352" cy="643646"/>
          </a:xfrm>
          <a:prstGeom prst="rect">
            <a:avLst/>
          </a:prstGeom>
        </p:spPr>
      </p:pic>
      <p:pic>
        <p:nvPicPr>
          <p:cNvPr id="118" name="Picture 117">
            <a:extLst>
              <a:ext uri="{FF2B5EF4-FFF2-40B4-BE49-F238E27FC236}">
                <a16:creationId xmlns:a16="http://schemas.microsoft.com/office/drawing/2014/main" id="{FD645CA8-76D2-4420-E844-C09490A881C0}"/>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2333171" y="3464399"/>
            <a:ext cx="879812" cy="682734"/>
          </a:xfrm>
          <a:prstGeom prst="rect">
            <a:avLst/>
          </a:prstGeom>
        </p:spPr>
      </p:pic>
      <p:pic>
        <p:nvPicPr>
          <p:cNvPr id="120" name="Picture 119">
            <a:extLst>
              <a:ext uri="{FF2B5EF4-FFF2-40B4-BE49-F238E27FC236}">
                <a16:creationId xmlns:a16="http://schemas.microsoft.com/office/drawing/2014/main" id="{F6D0F8EE-7A4B-0986-2F15-432EF5CC22A6}"/>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1429193" y="3499912"/>
            <a:ext cx="810608" cy="634533"/>
          </a:xfrm>
          <a:prstGeom prst="rect">
            <a:avLst/>
          </a:prstGeom>
        </p:spPr>
      </p:pic>
      <p:pic>
        <p:nvPicPr>
          <p:cNvPr id="122" name="Picture 121">
            <a:extLst>
              <a:ext uri="{FF2B5EF4-FFF2-40B4-BE49-F238E27FC236}">
                <a16:creationId xmlns:a16="http://schemas.microsoft.com/office/drawing/2014/main" id="{E7ED46FD-3F99-1769-853D-0D41C7331B60}"/>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4243129" y="3473738"/>
            <a:ext cx="873982" cy="673396"/>
          </a:xfrm>
          <a:prstGeom prst="rect">
            <a:avLst/>
          </a:prstGeom>
        </p:spPr>
      </p:pic>
      <p:pic>
        <p:nvPicPr>
          <p:cNvPr id="1024" name="Picture 1023">
            <a:extLst>
              <a:ext uri="{FF2B5EF4-FFF2-40B4-BE49-F238E27FC236}">
                <a16:creationId xmlns:a16="http://schemas.microsoft.com/office/drawing/2014/main" id="{4DDEF0B0-0324-4D1A-95DA-A063F7998AA3}"/>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4231734" y="4556481"/>
            <a:ext cx="870832" cy="673397"/>
          </a:xfrm>
          <a:prstGeom prst="rect">
            <a:avLst/>
          </a:prstGeom>
        </p:spPr>
      </p:pic>
      <p:pic>
        <p:nvPicPr>
          <p:cNvPr id="1031" name="Picture 1030">
            <a:extLst>
              <a:ext uri="{FF2B5EF4-FFF2-40B4-BE49-F238E27FC236}">
                <a16:creationId xmlns:a16="http://schemas.microsoft.com/office/drawing/2014/main" id="{3F43B271-62AE-92D2-9606-5516F6F35AC5}"/>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1408934" y="4580171"/>
            <a:ext cx="830868" cy="642493"/>
          </a:xfrm>
          <a:prstGeom prst="rect">
            <a:avLst/>
          </a:prstGeom>
        </p:spPr>
      </p:pic>
      <p:pic>
        <p:nvPicPr>
          <p:cNvPr id="1035" name="Picture 1034">
            <a:extLst>
              <a:ext uri="{FF2B5EF4-FFF2-40B4-BE49-F238E27FC236}">
                <a16:creationId xmlns:a16="http://schemas.microsoft.com/office/drawing/2014/main" id="{67D39319-CBA6-26D8-6A16-A5995FDADA35}"/>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1408934" y="5771073"/>
            <a:ext cx="830868" cy="640955"/>
          </a:xfrm>
          <a:prstGeom prst="rect">
            <a:avLst/>
          </a:prstGeom>
        </p:spPr>
      </p:pic>
      <p:pic>
        <p:nvPicPr>
          <p:cNvPr id="1039" name="Picture 1038">
            <a:extLst>
              <a:ext uri="{FF2B5EF4-FFF2-40B4-BE49-F238E27FC236}">
                <a16:creationId xmlns:a16="http://schemas.microsoft.com/office/drawing/2014/main" id="{61E47EA5-D3BC-BC0E-AFA2-B87DF33D8C27}"/>
              </a:ext>
            </a:extLst>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2329234" y="4553973"/>
            <a:ext cx="868247" cy="668691"/>
          </a:xfrm>
          <a:prstGeom prst="rect">
            <a:avLst/>
          </a:prstGeom>
        </p:spPr>
      </p:pic>
      <p:pic>
        <p:nvPicPr>
          <p:cNvPr id="1042" name="Picture 1041">
            <a:extLst>
              <a:ext uri="{FF2B5EF4-FFF2-40B4-BE49-F238E27FC236}">
                <a16:creationId xmlns:a16="http://schemas.microsoft.com/office/drawing/2014/main" id="{DCA56548-F5A5-7678-5EF7-935F9D95D8D8}"/>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2333170" y="5769963"/>
            <a:ext cx="864309" cy="664852"/>
          </a:xfrm>
          <a:prstGeom prst="rect">
            <a:avLst/>
          </a:prstGeom>
        </p:spPr>
      </p:pic>
      <p:pic>
        <p:nvPicPr>
          <p:cNvPr id="1044" name="Picture 1043">
            <a:extLst>
              <a:ext uri="{FF2B5EF4-FFF2-40B4-BE49-F238E27FC236}">
                <a16:creationId xmlns:a16="http://schemas.microsoft.com/office/drawing/2014/main" id="{DE5268F5-7FDF-8143-9C66-31F2F7D54442}"/>
              </a:ext>
            </a:extLst>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3282384" y="5769964"/>
            <a:ext cx="847448" cy="661850"/>
          </a:xfrm>
          <a:prstGeom prst="rect">
            <a:avLst/>
          </a:prstGeom>
        </p:spPr>
      </p:pic>
      <p:pic>
        <p:nvPicPr>
          <p:cNvPr id="1046" name="Picture 1045">
            <a:extLst>
              <a:ext uri="{FF2B5EF4-FFF2-40B4-BE49-F238E27FC236}">
                <a16:creationId xmlns:a16="http://schemas.microsoft.com/office/drawing/2014/main" id="{1004CE88-D875-5899-C4C6-6F6CC0E401E5}"/>
              </a:ext>
            </a:extLst>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4248185" y="5751512"/>
            <a:ext cx="868926" cy="664887"/>
          </a:xfrm>
          <a:prstGeom prst="rect">
            <a:avLst/>
          </a:prstGeom>
        </p:spPr>
      </p:pic>
      <p:pic>
        <p:nvPicPr>
          <p:cNvPr id="1048" name="Picture 1047">
            <a:extLst>
              <a:ext uri="{FF2B5EF4-FFF2-40B4-BE49-F238E27FC236}">
                <a16:creationId xmlns:a16="http://schemas.microsoft.com/office/drawing/2014/main" id="{ABC03637-0D7E-19DE-369A-FC3F58C4790A}"/>
              </a:ext>
            </a:extLst>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5281696" y="5745516"/>
            <a:ext cx="868926" cy="662206"/>
          </a:xfrm>
          <a:prstGeom prst="rect">
            <a:avLst/>
          </a:prstGeom>
        </p:spPr>
      </p:pic>
      <p:pic>
        <p:nvPicPr>
          <p:cNvPr id="1050" name="Picture 1049">
            <a:extLst>
              <a:ext uri="{FF2B5EF4-FFF2-40B4-BE49-F238E27FC236}">
                <a16:creationId xmlns:a16="http://schemas.microsoft.com/office/drawing/2014/main" id="{EF8162EA-CB84-6B13-452D-3AFA805630DF}"/>
              </a:ext>
            </a:extLst>
          </p:cNvPr>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3266382" y="4553973"/>
            <a:ext cx="875525" cy="675905"/>
          </a:xfrm>
          <a:prstGeom prst="rect">
            <a:avLst/>
          </a:prstGeom>
        </p:spPr>
      </p:pic>
      <p:pic>
        <p:nvPicPr>
          <p:cNvPr id="8" name="Picture 7">
            <a:extLst>
              <a:ext uri="{FF2B5EF4-FFF2-40B4-BE49-F238E27FC236}">
                <a16:creationId xmlns:a16="http://schemas.microsoft.com/office/drawing/2014/main" id="{05C915C0-BC65-CA8F-D205-81A8CC90EB62}"/>
              </a:ext>
            </a:extLst>
          </p:cNvPr>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9627699" y="2723478"/>
            <a:ext cx="2428005" cy="3943085"/>
          </a:xfrm>
          <a:prstGeom prst="rect">
            <a:avLst/>
          </a:prstGeom>
        </p:spPr>
      </p:pic>
      <p:pic>
        <p:nvPicPr>
          <p:cNvPr id="1028" name="Picture 4">
            <a:extLst>
              <a:ext uri="{FF2B5EF4-FFF2-40B4-BE49-F238E27FC236}">
                <a16:creationId xmlns:a16="http://schemas.microsoft.com/office/drawing/2014/main" id="{4836E736-0973-A85A-BACA-A47241660AEF}"/>
              </a:ext>
            </a:extLst>
          </p:cNvPr>
          <p:cNvPicPr>
            <a:picLocks noChangeAspect="1" noChangeArrowheads="1"/>
          </p:cNvPicPr>
          <p:nvPr/>
        </p:nvPicPr>
        <p:blipFill>
          <a:blip r:embed="rId36">
            <a:extLst>
              <a:ext uri="{28A0092B-C50C-407E-A947-70E740481C1C}">
                <a14:useLocalDpi xmlns:a14="http://schemas.microsoft.com/office/drawing/2010/main"/>
              </a:ext>
            </a:extLst>
          </a:blip>
          <a:srcRect/>
          <a:stretch>
            <a:fillRect/>
          </a:stretch>
        </p:blipFill>
        <p:spPr bwMode="auto">
          <a:xfrm>
            <a:off x="8399611" y="2195875"/>
            <a:ext cx="726926" cy="7269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4183FB5A-4EDA-382B-ECCB-75C0A3041D3F}"/>
              </a:ext>
            </a:extLst>
          </p:cNvPr>
          <p:cNvSpPr/>
          <p:nvPr/>
        </p:nvSpPr>
        <p:spPr>
          <a:xfrm>
            <a:off x="9824415" y="3643356"/>
            <a:ext cx="2036659" cy="2448194"/>
          </a:xfrm>
          <a:prstGeom prst="roundRect">
            <a:avLst/>
          </a:prstGeom>
          <a:solidFill>
            <a:schemeClr val="accent3">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112713" indent="-112713">
              <a:buFont typeface="Wingdings" panose="05000000000000000000" pitchFamily="2" charset="2"/>
              <a:buChar char="ü"/>
            </a:pPr>
            <a:r>
              <a:rPr lang="en-US" sz="1400" b="0" i="0" dirty="0">
                <a:solidFill>
                  <a:srgbClr val="000000"/>
                </a:solidFill>
                <a:effectLst/>
                <a:latin typeface="Arial Nova" panose="020B0504020202020204" pitchFamily="34" charset="0"/>
              </a:rPr>
              <a:t>Unique feature</a:t>
            </a:r>
          </a:p>
          <a:p>
            <a:pPr marL="112713" indent="-112713">
              <a:buFont typeface="Wingdings" panose="05000000000000000000" pitchFamily="2" charset="2"/>
              <a:buChar char="ü"/>
            </a:pPr>
            <a:endParaRPr lang="en-US" sz="1000" b="0" i="0" dirty="0">
              <a:solidFill>
                <a:srgbClr val="000000"/>
              </a:solidFill>
              <a:effectLst/>
              <a:latin typeface="Arial Nova" panose="020B0504020202020204" pitchFamily="34" charset="0"/>
            </a:endParaRPr>
          </a:p>
          <a:p>
            <a:pPr marL="112713" indent="-112713">
              <a:buFont typeface="Wingdings" panose="05000000000000000000" pitchFamily="2" charset="2"/>
              <a:buChar char="ü"/>
            </a:pPr>
            <a:r>
              <a:rPr lang="en-US" sz="1400" dirty="0">
                <a:solidFill>
                  <a:srgbClr val="000000"/>
                </a:solidFill>
                <a:latin typeface="Arial Nova" panose="020B0504020202020204" pitchFamily="34" charset="0"/>
              </a:rPr>
              <a:t>Multimedia content</a:t>
            </a:r>
          </a:p>
          <a:p>
            <a:pPr marL="112713" indent="-112713">
              <a:buFont typeface="Wingdings" panose="05000000000000000000" pitchFamily="2" charset="2"/>
              <a:buChar char="ü"/>
            </a:pPr>
            <a:endParaRPr lang="en-US" sz="1000" dirty="0">
              <a:solidFill>
                <a:srgbClr val="000000"/>
              </a:solidFill>
              <a:latin typeface="Arial Nova" panose="020B0504020202020204" pitchFamily="34" charset="0"/>
            </a:endParaRPr>
          </a:p>
          <a:p>
            <a:pPr marL="112713" indent="-112713">
              <a:buFont typeface="Wingdings" panose="05000000000000000000" pitchFamily="2" charset="2"/>
              <a:buChar char="ü"/>
            </a:pPr>
            <a:r>
              <a:rPr lang="en-US" sz="1400" dirty="0">
                <a:solidFill>
                  <a:srgbClr val="000000"/>
                </a:solidFill>
                <a:latin typeface="Arial Nova" panose="020B0504020202020204" pitchFamily="34" charset="0"/>
              </a:rPr>
              <a:t>Interactive map</a:t>
            </a:r>
          </a:p>
          <a:p>
            <a:pPr marL="112713" indent="-112713">
              <a:buFont typeface="Wingdings" panose="05000000000000000000" pitchFamily="2" charset="2"/>
              <a:buChar char="ü"/>
            </a:pPr>
            <a:endParaRPr lang="en-US" sz="1000" dirty="0">
              <a:solidFill>
                <a:srgbClr val="000000"/>
              </a:solidFill>
              <a:latin typeface="Arial Nova" panose="020B0504020202020204" pitchFamily="34" charset="0"/>
            </a:endParaRPr>
          </a:p>
          <a:p>
            <a:pPr marL="112713" indent="-112713">
              <a:buFont typeface="Wingdings" panose="05000000000000000000" pitchFamily="2" charset="2"/>
              <a:buChar char="ü"/>
            </a:pPr>
            <a:r>
              <a:rPr lang="en-US" sz="1400" b="0" i="0" dirty="0">
                <a:solidFill>
                  <a:srgbClr val="000000"/>
                </a:solidFill>
                <a:effectLst/>
                <a:latin typeface="Arial Nova" panose="020B0504020202020204" pitchFamily="34" charset="0"/>
              </a:rPr>
              <a:t>Contact</a:t>
            </a:r>
          </a:p>
          <a:p>
            <a:pPr marL="112713" indent="-112713">
              <a:buFont typeface="Wingdings" panose="05000000000000000000" pitchFamily="2" charset="2"/>
              <a:buChar char="ü"/>
            </a:pPr>
            <a:endParaRPr lang="en-US" sz="1000" b="0" i="0" dirty="0">
              <a:solidFill>
                <a:srgbClr val="000000"/>
              </a:solidFill>
              <a:effectLst/>
              <a:latin typeface="Arial Nova" panose="020B0504020202020204" pitchFamily="34" charset="0"/>
            </a:endParaRPr>
          </a:p>
          <a:p>
            <a:pPr marL="112713" indent="-112713">
              <a:buFont typeface="Wingdings" panose="05000000000000000000" pitchFamily="2" charset="2"/>
              <a:buChar char="ü"/>
            </a:pPr>
            <a:r>
              <a:rPr lang="en-US" sz="1400" b="0" i="0" dirty="0">
                <a:solidFill>
                  <a:srgbClr val="000000"/>
                </a:solidFill>
                <a:effectLst/>
                <a:latin typeface="Arial Nova" panose="020B0504020202020204" pitchFamily="34" charset="0"/>
              </a:rPr>
              <a:t>Personalized REC</a:t>
            </a:r>
          </a:p>
          <a:p>
            <a:pPr marL="112713" indent="-112713">
              <a:buFont typeface="Wingdings" panose="05000000000000000000" pitchFamily="2" charset="2"/>
              <a:buChar char="ü"/>
            </a:pPr>
            <a:endParaRPr lang="en-US" sz="1000" b="0" i="0" dirty="0">
              <a:solidFill>
                <a:srgbClr val="000000"/>
              </a:solidFill>
              <a:effectLst/>
              <a:latin typeface="Arial Nova" panose="020B0504020202020204" pitchFamily="34" charset="0"/>
            </a:endParaRPr>
          </a:p>
          <a:p>
            <a:pPr marL="112713" indent="-112713">
              <a:buFont typeface="Wingdings" panose="05000000000000000000" pitchFamily="2" charset="2"/>
              <a:buChar char="ü"/>
            </a:pPr>
            <a:r>
              <a:rPr lang="en-US" sz="1400" b="0" i="0" dirty="0">
                <a:solidFill>
                  <a:srgbClr val="000000"/>
                </a:solidFill>
                <a:effectLst/>
                <a:latin typeface="Arial Nova" panose="020B0504020202020204" pitchFamily="34" charset="0"/>
              </a:rPr>
              <a:t>Info addable</a:t>
            </a:r>
            <a:endParaRPr lang="en-US" sz="1400" dirty="0">
              <a:latin typeface="Arial Nova" panose="020B0504020202020204" pitchFamily="34" charset="0"/>
            </a:endParaRPr>
          </a:p>
        </p:txBody>
      </p:sp>
      <p:sp>
        <p:nvSpPr>
          <p:cNvPr id="9" name="Rectangle: Rounded Corners 8">
            <a:extLst>
              <a:ext uri="{FF2B5EF4-FFF2-40B4-BE49-F238E27FC236}">
                <a16:creationId xmlns:a16="http://schemas.microsoft.com/office/drawing/2014/main" id="{73DFD68E-A838-1CA3-0DB3-DAA51F079D34}"/>
              </a:ext>
            </a:extLst>
          </p:cNvPr>
          <p:cNvSpPr/>
          <p:nvPr/>
        </p:nvSpPr>
        <p:spPr>
          <a:xfrm>
            <a:off x="9824415" y="6091550"/>
            <a:ext cx="2036659" cy="460925"/>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84933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506671" y="1948145"/>
            <a:ext cx="7570530" cy="1679609"/>
          </a:xfrm>
        </p:spPr>
        <p:txBody>
          <a:bodyPr>
            <a:normAutofit/>
          </a:bodyPr>
          <a:lstStyle/>
          <a:p>
            <a:pPr marL="0" indent="0">
              <a:buNone/>
            </a:pPr>
            <a:r>
              <a:rPr lang="en-US" sz="2600" dirty="0">
                <a:latin typeface="Arial Nova" panose="020B0504020202020204" pitchFamily="34" charset="0"/>
              </a:rPr>
              <a:t>A big variety of benefits from a single smart applications. Benefits that are contribute to the sustainability of the region in a very efficient and SMART way</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4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12</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655895" y="1046309"/>
            <a:ext cx="10245435" cy="633481"/>
          </a:xfrm>
        </p:spPr>
        <p:txBody>
          <a:bodyPr/>
          <a:lstStyle/>
          <a:p>
            <a:r>
              <a:rPr lang="en-US" sz="2800" dirty="0">
                <a:latin typeface="Arial Nova" panose="020B0504020202020204" pitchFamily="34" charset="0"/>
              </a:rPr>
              <a:t>Exploring the benefits from the Application in the framework of Smart &amp; Sustainable Tourism</a:t>
            </a:r>
            <a:br>
              <a:rPr lang="en-US" sz="2800" dirty="0">
                <a:latin typeface="Arial Nova" panose="020B0504020202020204" pitchFamily="34" charset="0"/>
              </a:rPr>
            </a:br>
            <a:br>
              <a:rPr lang="en-US" sz="2800" dirty="0">
                <a:latin typeface="Arial Nova" panose="020B0504020202020204" pitchFamily="34" charset="0"/>
              </a:rPr>
            </a:br>
            <a:endParaRPr lang="en-US" sz="2800" dirty="0">
              <a:latin typeface="Arial Nova" panose="020B0504020202020204" pitchFamily="34" charset="0"/>
            </a:endParaRPr>
          </a:p>
        </p:txBody>
      </p:sp>
      <p:pic>
        <p:nvPicPr>
          <p:cNvPr id="3" name="Picture 2">
            <a:extLst>
              <a:ext uri="{FF2B5EF4-FFF2-40B4-BE49-F238E27FC236}">
                <a16:creationId xmlns:a16="http://schemas.microsoft.com/office/drawing/2014/main" id="{D65EBE8D-0D59-41E4-B202-F482EE51D0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92540" y="2065678"/>
            <a:ext cx="2208062" cy="4382360"/>
          </a:xfrm>
          <a:prstGeom prst="rect">
            <a:avLst/>
          </a:prstGeom>
        </p:spPr>
      </p:pic>
    </p:spTree>
    <p:extLst>
      <p:ext uri="{BB962C8B-B14F-4D97-AF65-F5344CB8AC3E}">
        <p14:creationId xmlns:p14="http://schemas.microsoft.com/office/powerpoint/2010/main" val="496413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4C6B3E-F20D-D130-8B63-3867DF62DF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39740" y="4136200"/>
            <a:ext cx="356324" cy="7072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 name="Rectangle: Rounded Corners 4">
            <a:extLst>
              <a:ext uri="{FF2B5EF4-FFF2-40B4-BE49-F238E27FC236}">
                <a16:creationId xmlns:a16="http://schemas.microsoft.com/office/drawing/2014/main" id="{57F4386F-5C24-5797-8E78-9A2125D1B3E7}"/>
              </a:ext>
            </a:extLst>
          </p:cNvPr>
          <p:cNvSpPr/>
          <p:nvPr/>
        </p:nvSpPr>
        <p:spPr>
          <a:xfrm>
            <a:off x="4791837" y="193875"/>
            <a:ext cx="4139047" cy="6279113"/>
          </a:xfrm>
          <a:prstGeom prst="roundRect">
            <a:avLst/>
          </a:prstGeom>
          <a:solidFill>
            <a:schemeClr val="accent3">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dirty="0">
                <a:solidFill>
                  <a:srgbClr val="000000"/>
                </a:solidFill>
                <a:effectLst/>
                <a:latin typeface="Arial Nova" panose="020B0504020202020204" pitchFamily="34" charset="0"/>
                <a:ea typeface="Times New Roman" panose="02020603050405020304" pitchFamily="18" charset="0"/>
                <a:cs typeface="Calibri" panose="020F0502020204030204" pitchFamily="34" charset="0"/>
              </a:rPr>
              <a:t>Convenience</a:t>
            </a:r>
          </a:p>
          <a:p>
            <a:pPr algn="r"/>
            <a:r>
              <a:rPr lang="en-US" sz="2400" dirty="0">
                <a:solidFill>
                  <a:srgbClr val="000000"/>
                </a:solidFill>
                <a:effectLst/>
                <a:latin typeface="Arial Nova" panose="020B0504020202020204" pitchFamily="34" charset="0"/>
                <a:ea typeface="Times New Roman" panose="02020603050405020304" pitchFamily="18" charset="0"/>
                <a:cs typeface="Calibri" panose="020F0502020204030204" pitchFamily="34" charset="0"/>
              </a:rPr>
              <a:t>Information Updates</a:t>
            </a:r>
          </a:p>
          <a:p>
            <a:pPr algn="r"/>
            <a:r>
              <a:rPr lang="en-US" sz="2400" dirty="0">
                <a:solidFill>
                  <a:srgbClr val="000000"/>
                </a:solidFill>
                <a:effectLst/>
                <a:latin typeface="Arial Nova" panose="020B0504020202020204" pitchFamily="34" charset="0"/>
                <a:ea typeface="Times New Roman" panose="02020603050405020304" pitchFamily="18" charset="0"/>
                <a:cs typeface="Calibri" panose="020F0502020204030204" pitchFamily="34" charset="0"/>
              </a:rPr>
              <a:t>Personalization</a:t>
            </a:r>
          </a:p>
          <a:p>
            <a:pPr algn="r"/>
            <a:r>
              <a:rPr lang="en-US" sz="2400" dirty="0">
                <a:solidFill>
                  <a:srgbClr val="000000"/>
                </a:solidFill>
                <a:effectLst/>
                <a:latin typeface="Arial Nova" panose="020B0504020202020204" pitchFamily="34" charset="0"/>
                <a:ea typeface="Times New Roman" panose="02020603050405020304" pitchFamily="18" charset="0"/>
                <a:cs typeface="Calibri" panose="020F0502020204030204" pitchFamily="34" charset="0"/>
              </a:rPr>
              <a:t>Review and Rating</a:t>
            </a:r>
          </a:p>
          <a:p>
            <a:pPr algn="r"/>
            <a:r>
              <a:rPr lang="en-US" sz="2400" dirty="0">
                <a:solidFill>
                  <a:srgbClr val="000000"/>
                </a:solidFill>
                <a:latin typeface="Arial Nova" panose="020B0504020202020204" pitchFamily="34" charset="0"/>
                <a:ea typeface="Times New Roman" panose="02020603050405020304" pitchFamily="18" charset="0"/>
                <a:cs typeface="Calibri" panose="020F0502020204030204" pitchFamily="34" charset="0"/>
              </a:rPr>
              <a:t>Navigation</a:t>
            </a:r>
          </a:p>
          <a:p>
            <a:pPr algn="r"/>
            <a:r>
              <a:rPr lang="en-US" sz="2400" dirty="0">
                <a:solidFill>
                  <a:srgbClr val="000000"/>
                </a:solidFill>
                <a:effectLst/>
                <a:latin typeface="Arial Nova" panose="020B0504020202020204" pitchFamily="34" charset="0"/>
                <a:ea typeface="Times New Roman" panose="02020603050405020304" pitchFamily="18" charset="0"/>
                <a:cs typeface="Calibri" panose="020F0502020204030204" pitchFamily="34" charset="0"/>
              </a:rPr>
              <a:t>Booking and Reservations</a:t>
            </a:r>
          </a:p>
          <a:p>
            <a:pPr algn="r"/>
            <a:r>
              <a:rPr lang="en-US" sz="2400" dirty="0">
                <a:solidFill>
                  <a:srgbClr val="000000"/>
                </a:solidFill>
                <a:effectLst/>
                <a:latin typeface="Arial Nova" panose="020B0504020202020204" pitchFamily="34" charset="0"/>
                <a:ea typeface="Times New Roman" panose="02020603050405020304" pitchFamily="18" charset="0"/>
                <a:cs typeface="Calibri" panose="020F0502020204030204" pitchFamily="34" charset="0"/>
              </a:rPr>
              <a:t>Cost Saving</a:t>
            </a:r>
          </a:p>
          <a:p>
            <a:pPr algn="r"/>
            <a:r>
              <a:rPr lang="en-US" sz="2400" dirty="0">
                <a:solidFill>
                  <a:srgbClr val="000000"/>
                </a:solidFill>
                <a:latin typeface="Arial Nova" panose="020B0504020202020204" pitchFamily="34" charset="0"/>
                <a:ea typeface="Times New Roman" panose="02020603050405020304" pitchFamily="18" charset="0"/>
                <a:cs typeface="Calibri" panose="020F0502020204030204" pitchFamily="34" charset="0"/>
              </a:rPr>
              <a:t>Travel itineraries</a:t>
            </a:r>
          </a:p>
          <a:p>
            <a:pPr algn="r"/>
            <a:r>
              <a:rPr lang="en-US" sz="2400" dirty="0">
                <a:solidFill>
                  <a:srgbClr val="000000"/>
                </a:solidFill>
                <a:latin typeface="Arial Nova" panose="020B0504020202020204" pitchFamily="34" charset="0"/>
                <a:ea typeface="Times New Roman" panose="02020603050405020304" pitchFamily="18" charset="0"/>
                <a:cs typeface="Calibri" panose="020F0502020204030204" pitchFamily="34" charset="0"/>
              </a:rPr>
              <a:t>Heritage and Local Insights </a:t>
            </a:r>
          </a:p>
          <a:p>
            <a:pPr algn="r"/>
            <a:r>
              <a:rPr lang="en-US" sz="2400" dirty="0">
                <a:solidFill>
                  <a:srgbClr val="000000"/>
                </a:solidFill>
                <a:effectLst/>
                <a:latin typeface="Arial Nova" panose="020B0504020202020204" pitchFamily="34" charset="0"/>
                <a:ea typeface="Times New Roman" panose="02020603050405020304" pitchFamily="18" charset="0"/>
                <a:cs typeface="Calibri" panose="020F0502020204030204" pitchFamily="34" charset="0"/>
              </a:rPr>
              <a:t>Safety Features</a:t>
            </a:r>
          </a:p>
          <a:p>
            <a:pPr algn="r"/>
            <a:r>
              <a:rPr lang="en-US" sz="2400" dirty="0">
                <a:solidFill>
                  <a:srgbClr val="000000"/>
                </a:solidFill>
                <a:latin typeface="Arial Nova" panose="020B0504020202020204" pitchFamily="34" charset="0"/>
                <a:ea typeface="Times New Roman" panose="02020603050405020304" pitchFamily="18" charset="0"/>
                <a:cs typeface="Calibri" panose="020F0502020204030204" pitchFamily="34" charset="0"/>
              </a:rPr>
              <a:t>Environmental Impact</a:t>
            </a:r>
          </a:p>
          <a:p>
            <a:pPr algn="r"/>
            <a:r>
              <a:rPr lang="en-US" sz="2400" dirty="0">
                <a:solidFill>
                  <a:srgbClr val="000000"/>
                </a:solidFill>
                <a:effectLst/>
                <a:latin typeface="Arial Nova" panose="020B0504020202020204" pitchFamily="34" charset="0"/>
                <a:ea typeface="Times New Roman" panose="02020603050405020304" pitchFamily="18" charset="0"/>
                <a:cs typeface="Calibri" panose="020F0502020204030204" pitchFamily="34" charset="0"/>
              </a:rPr>
              <a:t>Feedback and Support  </a:t>
            </a:r>
          </a:p>
          <a:p>
            <a:pPr algn="r"/>
            <a:r>
              <a:rPr lang="en-US" sz="2400" dirty="0">
                <a:solidFill>
                  <a:srgbClr val="000000"/>
                </a:solidFill>
                <a:latin typeface="Arial Nova" panose="020B0504020202020204" pitchFamily="34" charset="0"/>
                <a:ea typeface="Times New Roman" panose="02020603050405020304" pitchFamily="18" charset="0"/>
                <a:cs typeface="Calibri" panose="020F0502020204030204" pitchFamily="34" charset="0"/>
              </a:rPr>
              <a:t>Memory Keeping</a:t>
            </a:r>
          </a:p>
          <a:p>
            <a:pPr algn="r"/>
            <a:r>
              <a:rPr lang="en-US" sz="2400" dirty="0">
                <a:solidFill>
                  <a:srgbClr val="000000"/>
                </a:solidFill>
                <a:effectLst/>
                <a:latin typeface="Arial Nova" panose="020B0504020202020204" pitchFamily="34" charset="0"/>
                <a:ea typeface="Times New Roman" panose="02020603050405020304" pitchFamily="18" charset="0"/>
                <a:cs typeface="Calibri" panose="020F0502020204030204" pitchFamily="34" charset="0"/>
              </a:rPr>
              <a:t>Marketing Channel</a:t>
            </a:r>
          </a:p>
          <a:p>
            <a:pPr algn="r"/>
            <a:r>
              <a:rPr lang="en-US" sz="2400" dirty="0">
                <a:solidFill>
                  <a:srgbClr val="000000"/>
                </a:solidFill>
                <a:latin typeface="Arial Nova" panose="020B0504020202020204" pitchFamily="34" charset="0"/>
                <a:ea typeface="Times New Roman" panose="02020603050405020304" pitchFamily="18" charset="0"/>
                <a:cs typeface="Calibri" panose="020F0502020204030204" pitchFamily="34" charset="0"/>
              </a:rPr>
              <a:t>Etc.</a:t>
            </a:r>
            <a:endParaRPr lang="en-US" sz="2400" dirty="0">
              <a:solidFill>
                <a:srgbClr val="000000"/>
              </a:solidFill>
              <a:effectLst/>
              <a:latin typeface="Arial Nova" panose="020B0504020202020204" pitchFamily="34" charset="0"/>
              <a:ea typeface="Times New Roman" panose="02020603050405020304" pitchFamily="18" charset="0"/>
              <a:cs typeface="Calibri" panose="020F0502020204030204" pitchFamily="34" charset="0"/>
            </a:endParaRPr>
          </a:p>
        </p:txBody>
      </p:sp>
      <p:pic>
        <p:nvPicPr>
          <p:cNvPr id="6" name="Picture 5">
            <a:extLst>
              <a:ext uri="{FF2B5EF4-FFF2-40B4-BE49-F238E27FC236}">
                <a16:creationId xmlns:a16="http://schemas.microsoft.com/office/drawing/2014/main" id="{430C9645-781C-7B6B-8B54-84AA68D150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32232" y="193876"/>
            <a:ext cx="2959768" cy="5874277"/>
          </a:xfrm>
          <a:prstGeom prst="rect">
            <a:avLst/>
          </a:prstGeom>
        </p:spPr>
      </p:pic>
      <p:sp>
        <p:nvSpPr>
          <p:cNvPr id="7" name="Callout: Line with Accent Bar 6">
            <a:extLst>
              <a:ext uri="{FF2B5EF4-FFF2-40B4-BE49-F238E27FC236}">
                <a16:creationId xmlns:a16="http://schemas.microsoft.com/office/drawing/2014/main" id="{0CA5B3BA-214D-9BF1-F2A8-9C5D82A63FE5}"/>
              </a:ext>
            </a:extLst>
          </p:cNvPr>
          <p:cNvSpPr/>
          <p:nvPr/>
        </p:nvSpPr>
        <p:spPr>
          <a:xfrm flipH="1">
            <a:off x="4259791" y="193876"/>
            <a:ext cx="4776668" cy="5874278"/>
          </a:xfrm>
          <a:prstGeom prst="accentCallout1">
            <a:avLst>
              <a:gd name="adj1" fmla="val 23305"/>
              <a:gd name="adj2" fmla="val 1499"/>
              <a:gd name="adj3" fmla="val 23414"/>
              <a:gd name="adj4" fmla="val -4220"/>
            </a:avLst>
          </a:prstGeom>
          <a:noFill/>
          <a:ln w="127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400050" indent="-400050">
              <a:lnSpc>
                <a:spcPct val="100000"/>
              </a:lnSpc>
              <a:spcBef>
                <a:spcPts val="0"/>
              </a:spcBef>
            </a:pPr>
            <a:endParaRPr lang="en-US" sz="1600" b="0" i="0" dirty="0">
              <a:solidFill>
                <a:schemeClr val="tx1"/>
              </a:solidFill>
              <a:effectLst/>
              <a:latin typeface="Arial Nova" panose="020B0504020202020204" pitchFamily="34" charset="0"/>
            </a:endParaRPr>
          </a:p>
        </p:txBody>
      </p:sp>
      <p:pic>
        <p:nvPicPr>
          <p:cNvPr id="8" name="Picture 7" descr="A green and white logo&#10;&#10;Description automatically generated">
            <a:extLst>
              <a:ext uri="{FF2B5EF4-FFF2-40B4-BE49-F238E27FC236}">
                <a16:creationId xmlns:a16="http://schemas.microsoft.com/office/drawing/2014/main" id="{F446E7F7-6A09-0B68-FCB1-0FBEA6B077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7742" y="111757"/>
            <a:ext cx="469227" cy="469482"/>
          </a:xfrm>
          <a:prstGeom prst="rect">
            <a:avLst/>
          </a:prstGeom>
        </p:spPr>
      </p:pic>
      <p:sp>
        <p:nvSpPr>
          <p:cNvPr id="9" name="Rectangle 8">
            <a:extLst>
              <a:ext uri="{FF2B5EF4-FFF2-40B4-BE49-F238E27FC236}">
                <a16:creationId xmlns:a16="http://schemas.microsoft.com/office/drawing/2014/main" id="{21C1A785-2D3C-55E8-64E5-E267B90400DE}"/>
              </a:ext>
            </a:extLst>
          </p:cNvPr>
          <p:cNvSpPr/>
          <p:nvPr/>
        </p:nvSpPr>
        <p:spPr>
          <a:xfrm>
            <a:off x="0" y="193876"/>
            <a:ext cx="4330041" cy="861774"/>
          </a:xfrm>
          <a:prstGeom prst="rect">
            <a:avLst/>
          </a:prstGeom>
        </p:spPr>
        <p:txBody>
          <a:bodyPr wrap="square">
            <a:spAutoFit/>
          </a:bodyPr>
          <a:lstStyle/>
          <a:p>
            <a:pPr algn="ctr"/>
            <a:r>
              <a:rPr lang="en-US" sz="5000" b="1" dirty="0" err="1">
                <a:solidFill>
                  <a:schemeClr val="tx2"/>
                </a:solidFill>
              </a:rPr>
              <a:t>BENEF</a:t>
            </a:r>
            <a:r>
              <a:rPr lang="en-US" sz="3600" b="1" dirty="0" err="1">
                <a:solidFill>
                  <a:schemeClr val="tx2"/>
                </a:solidFill>
              </a:rPr>
              <a:t>i</a:t>
            </a:r>
            <a:r>
              <a:rPr lang="en-US" sz="5000" b="1" dirty="0" err="1">
                <a:solidFill>
                  <a:schemeClr val="tx2"/>
                </a:solidFill>
              </a:rPr>
              <a:t>TS</a:t>
            </a:r>
            <a:endParaRPr lang="en-US" sz="5000" dirty="0">
              <a:solidFill>
                <a:schemeClr val="tx2"/>
              </a:solidFill>
            </a:endParaRPr>
          </a:p>
        </p:txBody>
      </p:sp>
      <p:cxnSp>
        <p:nvCxnSpPr>
          <p:cNvPr id="11" name="Straight Arrow Connector 10">
            <a:extLst>
              <a:ext uri="{FF2B5EF4-FFF2-40B4-BE49-F238E27FC236}">
                <a16:creationId xmlns:a16="http://schemas.microsoft.com/office/drawing/2014/main" id="{48628738-3A85-2318-9A7E-05D04BDD92D6}"/>
              </a:ext>
            </a:extLst>
          </p:cNvPr>
          <p:cNvCxnSpPr/>
          <p:nvPr/>
        </p:nvCxnSpPr>
        <p:spPr>
          <a:xfrm flipH="1">
            <a:off x="8710864" y="633432"/>
            <a:ext cx="23205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873DD4B8-8913-185D-9F9A-2CCADCC08966}"/>
              </a:ext>
            </a:extLst>
          </p:cNvPr>
          <p:cNvCxnSpPr/>
          <p:nvPr/>
        </p:nvCxnSpPr>
        <p:spPr>
          <a:xfrm flipH="1">
            <a:off x="8714876" y="2085242"/>
            <a:ext cx="23205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F42CB4BC-3630-C208-2B30-443588C5757D}"/>
              </a:ext>
            </a:extLst>
          </p:cNvPr>
          <p:cNvCxnSpPr/>
          <p:nvPr/>
        </p:nvCxnSpPr>
        <p:spPr>
          <a:xfrm flipH="1">
            <a:off x="8722896" y="1007522"/>
            <a:ext cx="23205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4" name="Straight Arrow Connector 13">
            <a:extLst>
              <a:ext uri="{FF2B5EF4-FFF2-40B4-BE49-F238E27FC236}">
                <a16:creationId xmlns:a16="http://schemas.microsoft.com/office/drawing/2014/main" id="{2C8B6976-2881-5438-1F49-06352D5E9630}"/>
              </a:ext>
            </a:extLst>
          </p:cNvPr>
          <p:cNvCxnSpPr/>
          <p:nvPr/>
        </p:nvCxnSpPr>
        <p:spPr>
          <a:xfrm flipH="1">
            <a:off x="8710864" y="1379390"/>
            <a:ext cx="23205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5" name="Straight Arrow Connector 14">
            <a:extLst>
              <a:ext uri="{FF2B5EF4-FFF2-40B4-BE49-F238E27FC236}">
                <a16:creationId xmlns:a16="http://schemas.microsoft.com/office/drawing/2014/main" id="{30CD8364-0182-D46D-7096-747E71153D78}"/>
              </a:ext>
            </a:extLst>
          </p:cNvPr>
          <p:cNvCxnSpPr/>
          <p:nvPr/>
        </p:nvCxnSpPr>
        <p:spPr>
          <a:xfrm flipH="1">
            <a:off x="8722896" y="1748358"/>
            <a:ext cx="23205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a:extLst>
              <a:ext uri="{FF2B5EF4-FFF2-40B4-BE49-F238E27FC236}">
                <a16:creationId xmlns:a16="http://schemas.microsoft.com/office/drawing/2014/main" id="{409DB4C8-7957-4E7A-C683-955929DE7341}"/>
              </a:ext>
            </a:extLst>
          </p:cNvPr>
          <p:cNvCxnSpPr/>
          <p:nvPr/>
        </p:nvCxnSpPr>
        <p:spPr>
          <a:xfrm flipH="1">
            <a:off x="8722896" y="2454211"/>
            <a:ext cx="23205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a:extLst>
              <a:ext uri="{FF2B5EF4-FFF2-40B4-BE49-F238E27FC236}">
                <a16:creationId xmlns:a16="http://schemas.microsoft.com/office/drawing/2014/main" id="{771EE2A3-9DE3-9017-4F88-021CD17FE7B9}"/>
              </a:ext>
            </a:extLst>
          </p:cNvPr>
          <p:cNvCxnSpPr/>
          <p:nvPr/>
        </p:nvCxnSpPr>
        <p:spPr>
          <a:xfrm flipH="1">
            <a:off x="8722896" y="2835210"/>
            <a:ext cx="23205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Straight Arrow Connector 17">
            <a:extLst>
              <a:ext uri="{FF2B5EF4-FFF2-40B4-BE49-F238E27FC236}">
                <a16:creationId xmlns:a16="http://schemas.microsoft.com/office/drawing/2014/main" id="{92D9053F-08B0-C5AC-79CE-FF6131211D6E}"/>
              </a:ext>
            </a:extLst>
          </p:cNvPr>
          <p:cNvCxnSpPr/>
          <p:nvPr/>
        </p:nvCxnSpPr>
        <p:spPr>
          <a:xfrm flipH="1">
            <a:off x="8722896" y="3216211"/>
            <a:ext cx="23205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 name="Straight Arrow Connector 18">
            <a:extLst>
              <a:ext uri="{FF2B5EF4-FFF2-40B4-BE49-F238E27FC236}">
                <a16:creationId xmlns:a16="http://schemas.microsoft.com/office/drawing/2014/main" id="{2090D5D7-AA7F-A69F-B5A6-DA10D53E473A}"/>
              </a:ext>
            </a:extLst>
          </p:cNvPr>
          <p:cNvCxnSpPr/>
          <p:nvPr/>
        </p:nvCxnSpPr>
        <p:spPr>
          <a:xfrm flipH="1">
            <a:off x="8714875" y="3717527"/>
            <a:ext cx="23205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0" name="Straight Arrow Connector 19">
            <a:extLst>
              <a:ext uri="{FF2B5EF4-FFF2-40B4-BE49-F238E27FC236}">
                <a16:creationId xmlns:a16="http://schemas.microsoft.com/office/drawing/2014/main" id="{E013D404-EA75-372A-B56C-A41F82E655E9}"/>
              </a:ext>
            </a:extLst>
          </p:cNvPr>
          <p:cNvCxnSpPr/>
          <p:nvPr/>
        </p:nvCxnSpPr>
        <p:spPr>
          <a:xfrm flipH="1">
            <a:off x="8710864" y="4266968"/>
            <a:ext cx="23205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1" name="Straight Arrow Connector 20">
            <a:extLst>
              <a:ext uri="{FF2B5EF4-FFF2-40B4-BE49-F238E27FC236}">
                <a16:creationId xmlns:a16="http://schemas.microsoft.com/office/drawing/2014/main" id="{BC171956-6937-26D6-6267-4F097A96F360}"/>
              </a:ext>
            </a:extLst>
          </p:cNvPr>
          <p:cNvCxnSpPr/>
          <p:nvPr/>
        </p:nvCxnSpPr>
        <p:spPr>
          <a:xfrm flipH="1">
            <a:off x="8710864" y="4647969"/>
            <a:ext cx="23205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Straight Arrow Connector 21">
            <a:extLst>
              <a:ext uri="{FF2B5EF4-FFF2-40B4-BE49-F238E27FC236}">
                <a16:creationId xmlns:a16="http://schemas.microsoft.com/office/drawing/2014/main" id="{8A1B5E76-9209-3F5A-1616-F8C01BA1B52E}"/>
              </a:ext>
            </a:extLst>
          </p:cNvPr>
          <p:cNvCxnSpPr/>
          <p:nvPr/>
        </p:nvCxnSpPr>
        <p:spPr>
          <a:xfrm flipH="1">
            <a:off x="8718885" y="5004905"/>
            <a:ext cx="23205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a:extLst>
              <a:ext uri="{FF2B5EF4-FFF2-40B4-BE49-F238E27FC236}">
                <a16:creationId xmlns:a16="http://schemas.microsoft.com/office/drawing/2014/main" id="{C0772867-F7B5-398A-381F-32C9DA79FBDD}"/>
              </a:ext>
            </a:extLst>
          </p:cNvPr>
          <p:cNvCxnSpPr/>
          <p:nvPr/>
        </p:nvCxnSpPr>
        <p:spPr>
          <a:xfrm flipH="1">
            <a:off x="8718885" y="5373874"/>
            <a:ext cx="23205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4" name="Straight Arrow Connector 23">
            <a:extLst>
              <a:ext uri="{FF2B5EF4-FFF2-40B4-BE49-F238E27FC236}">
                <a16:creationId xmlns:a16="http://schemas.microsoft.com/office/drawing/2014/main" id="{91FC0833-E086-584C-89C5-4D00EF4AD27D}"/>
              </a:ext>
            </a:extLst>
          </p:cNvPr>
          <p:cNvCxnSpPr/>
          <p:nvPr/>
        </p:nvCxnSpPr>
        <p:spPr>
          <a:xfrm flipH="1">
            <a:off x="8723174" y="5718779"/>
            <a:ext cx="23205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5" name="Straight Arrow Connector 24">
            <a:extLst>
              <a:ext uri="{FF2B5EF4-FFF2-40B4-BE49-F238E27FC236}">
                <a16:creationId xmlns:a16="http://schemas.microsoft.com/office/drawing/2014/main" id="{674EDF6D-C560-33A3-6BBD-6D82550DCDF7}"/>
              </a:ext>
            </a:extLst>
          </p:cNvPr>
          <p:cNvCxnSpPr/>
          <p:nvPr/>
        </p:nvCxnSpPr>
        <p:spPr>
          <a:xfrm flipH="1">
            <a:off x="8734927" y="6068153"/>
            <a:ext cx="23205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26" name="Picture Placeholder 9">
            <a:extLst>
              <a:ext uri="{FF2B5EF4-FFF2-40B4-BE49-F238E27FC236}">
                <a16:creationId xmlns:a16="http://schemas.microsoft.com/office/drawing/2014/main" id="{BAF4A991-BB53-D77A-D11D-88955959E2A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596064" y="6012234"/>
            <a:ext cx="1803564" cy="70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 name="Picture Placeholder 11">
            <a:extLst>
              <a:ext uri="{FF2B5EF4-FFF2-40B4-BE49-F238E27FC236}">
                <a16:creationId xmlns:a16="http://schemas.microsoft.com/office/drawing/2014/main" id="{D802B6FB-7B2E-B605-98A2-BFEA52FF295E}"/>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419679" y="6020571"/>
            <a:ext cx="1724817" cy="6905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9597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een and white logo&#10;&#10;Description automatically generated">
            <a:extLst>
              <a:ext uri="{FF2B5EF4-FFF2-40B4-BE49-F238E27FC236}">
                <a16:creationId xmlns:a16="http://schemas.microsoft.com/office/drawing/2014/main" id="{6A0F0FB7-5B4E-12F4-6050-BFCC80F281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31475" y="1177699"/>
            <a:ext cx="866772" cy="867245"/>
          </a:xfrm>
          <a:prstGeom prst="rect">
            <a:avLst/>
          </a:prstGeom>
        </p:spPr>
      </p:pic>
      <p:sp>
        <p:nvSpPr>
          <p:cNvPr id="8" name="Title 7">
            <a:extLst>
              <a:ext uri="{FF2B5EF4-FFF2-40B4-BE49-F238E27FC236}">
                <a16:creationId xmlns:a16="http://schemas.microsoft.com/office/drawing/2014/main" id="{9D5F1BF3-7670-F346-B3ED-88396A4F21EC}"/>
              </a:ext>
            </a:extLst>
          </p:cNvPr>
          <p:cNvSpPr>
            <a:spLocks noGrp="1"/>
          </p:cNvSpPr>
          <p:nvPr>
            <p:ph type="ctrTitle"/>
          </p:nvPr>
        </p:nvSpPr>
        <p:spPr>
          <a:xfrm>
            <a:off x="735057" y="1414989"/>
            <a:ext cx="9750059" cy="1453737"/>
          </a:xfrm>
        </p:spPr>
        <p:txBody>
          <a:bodyPr>
            <a:normAutofit fontScale="90000"/>
          </a:bodyPr>
          <a:lstStyle/>
          <a:p>
            <a:r>
              <a:rPr lang="en-US" sz="7300" dirty="0">
                <a:latin typeface="Arial Nova" panose="020B0504020202020204" pitchFamily="34" charset="0"/>
              </a:rPr>
              <a:t>M</a:t>
            </a:r>
            <a:r>
              <a:rPr lang="en-US" sz="6000" dirty="0">
                <a:latin typeface="Arial Nova" panose="020B0504020202020204" pitchFamily="34" charset="0"/>
              </a:rPr>
              <a:t>EK   NG</a:t>
            </a:r>
            <a:r>
              <a:rPr lang="en-US" sz="7300" dirty="0">
                <a:latin typeface="Arial Nova" panose="020B0504020202020204" pitchFamily="34" charset="0"/>
              </a:rPr>
              <a:t> H</a:t>
            </a:r>
            <a:r>
              <a:rPr lang="en-US" sz="6000" dirty="0">
                <a:latin typeface="Arial Nova" panose="020B0504020202020204" pitchFamily="34" charset="0"/>
              </a:rPr>
              <a:t>ERITAGE </a:t>
            </a:r>
            <a:br>
              <a:rPr lang="en-US" sz="7300" dirty="0">
                <a:latin typeface="Arial Nova" panose="020B0504020202020204" pitchFamily="34" charset="0"/>
              </a:rPr>
            </a:br>
            <a:r>
              <a:rPr lang="en-US" sz="5300" dirty="0">
                <a:latin typeface="Arial Nova" panose="020B0504020202020204" pitchFamily="34" charset="0"/>
              </a:rPr>
              <a:t>Digital Platform</a:t>
            </a:r>
            <a:endParaRPr lang="en-US" sz="6000" dirty="0">
              <a:latin typeface="Arial Nova" panose="020B0504020202020204" pitchFamily="34" charset="0"/>
            </a:endParaRPr>
          </a:p>
        </p:txBody>
      </p:sp>
      <p:sp>
        <p:nvSpPr>
          <p:cNvPr id="9" name="Subtitle 8">
            <a:extLst>
              <a:ext uri="{FF2B5EF4-FFF2-40B4-BE49-F238E27FC236}">
                <a16:creationId xmlns:a16="http://schemas.microsoft.com/office/drawing/2014/main" id="{D4AE8C3A-CB2F-844C-883B-A0B403A9CBE5}"/>
              </a:ext>
            </a:extLst>
          </p:cNvPr>
          <p:cNvSpPr>
            <a:spLocks noGrp="1"/>
          </p:cNvSpPr>
          <p:nvPr>
            <p:ph type="subTitle" idx="1"/>
          </p:nvPr>
        </p:nvSpPr>
        <p:spPr>
          <a:xfrm>
            <a:off x="1463040" y="4564150"/>
            <a:ext cx="9091747" cy="1583476"/>
          </a:xfrm>
        </p:spPr>
        <p:txBody>
          <a:bodyPr>
            <a:noAutofit/>
          </a:bodyPr>
          <a:lstStyle/>
          <a:p>
            <a:pPr marL="0" marR="0" lvl="0" indent="0" rtl="0">
              <a:lnSpc>
                <a:spcPct val="100000"/>
              </a:lnSpc>
              <a:spcBef>
                <a:spcPts val="0"/>
              </a:spcBef>
              <a:spcAft>
                <a:spcPts val="0"/>
              </a:spcAft>
              <a:buNone/>
            </a:pPr>
            <a:r>
              <a:rPr lang="en-US" sz="1500" b="0" i="0" u="none" strike="noStrike" cap="none" dirty="0">
                <a:solidFill>
                  <a:srgbClr val="000B5D"/>
                </a:solidFill>
                <a:latin typeface="Arial Nova" panose="020B0504020202020204" pitchFamily="34" charset="0"/>
                <a:ea typeface="Poppins"/>
                <a:cs typeface="Poppins"/>
                <a:sym typeface="Poppins"/>
              </a:rPr>
              <a:t>SUSTAINABLE AND SMART TOURISM DEVELOPMENT</a:t>
            </a:r>
          </a:p>
          <a:p>
            <a:pPr marL="0" marR="0" lvl="0" indent="0" rtl="0">
              <a:lnSpc>
                <a:spcPct val="100000"/>
              </a:lnSpc>
              <a:spcBef>
                <a:spcPts val="0"/>
              </a:spcBef>
              <a:spcAft>
                <a:spcPts val="0"/>
              </a:spcAft>
              <a:buNone/>
            </a:pPr>
            <a:r>
              <a:rPr lang="en-US" sz="1500" b="0" i="0" u="none" strike="noStrike" cap="none" dirty="0">
                <a:solidFill>
                  <a:srgbClr val="000B5D"/>
                </a:solidFill>
                <a:latin typeface="Arial Nova" panose="020B0504020202020204" pitchFamily="34" charset="0"/>
                <a:ea typeface="Poppins"/>
                <a:cs typeface="Poppins"/>
                <a:sym typeface="Poppins"/>
              </a:rPr>
              <a:t>IN MEKONG REGION</a:t>
            </a:r>
          </a:p>
          <a:p>
            <a:pPr marL="0" marR="0" lvl="0" indent="0" rtl="0">
              <a:lnSpc>
                <a:spcPct val="100000"/>
              </a:lnSpc>
              <a:spcBef>
                <a:spcPts val="0"/>
              </a:spcBef>
              <a:spcAft>
                <a:spcPts val="0"/>
              </a:spcAft>
              <a:buNone/>
            </a:pPr>
            <a:endParaRPr lang="en-US" sz="1500" dirty="0">
              <a:solidFill>
                <a:srgbClr val="000B5D"/>
              </a:solidFill>
              <a:latin typeface="Arial Nova" panose="020B0504020202020204" pitchFamily="34" charset="0"/>
              <a:cs typeface="Poppins"/>
              <a:sym typeface="Poppins"/>
            </a:endParaRPr>
          </a:p>
          <a:p>
            <a:pPr marL="0" marR="0" lvl="0" indent="0" rtl="0">
              <a:lnSpc>
                <a:spcPct val="100000"/>
              </a:lnSpc>
              <a:spcBef>
                <a:spcPts val="0"/>
              </a:spcBef>
              <a:spcAft>
                <a:spcPts val="0"/>
              </a:spcAft>
              <a:buNone/>
            </a:pPr>
            <a:r>
              <a:rPr lang="en-US" sz="1500" dirty="0">
                <a:solidFill>
                  <a:srgbClr val="000B5D"/>
                </a:solidFill>
                <a:latin typeface="Arial Nova" panose="020B0504020202020204" pitchFamily="34" charset="0"/>
                <a:cs typeface="Poppins"/>
                <a:sym typeface="Poppins"/>
              </a:rPr>
              <a:t>Supported by Mekong-Republic of Korea Cooperation Fund (MKCF)</a:t>
            </a:r>
            <a:endParaRPr lang="en-US" sz="1500" dirty="0">
              <a:latin typeface="Arial Nova" panose="020B0504020202020204" pitchFamily="34" charset="0"/>
            </a:endParaRPr>
          </a:p>
        </p:txBody>
      </p:sp>
      <p:sp>
        <p:nvSpPr>
          <p:cNvPr id="2" name="Google Shape;90;p1">
            <a:extLst>
              <a:ext uri="{FF2B5EF4-FFF2-40B4-BE49-F238E27FC236}">
                <a16:creationId xmlns:a16="http://schemas.microsoft.com/office/drawing/2014/main" id="{2D5F82FB-9F64-E7DC-41A6-1487A2B3FD32}"/>
              </a:ext>
            </a:extLst>
          </p:cNvPr>
          <p:cNvSpPr/>
          <p:nvPr/>
        </p:nvSpPr>
        <p:spPr>
          <a:xfrm>
            <a:off x="8866047" y="462452"/>
            <a:ext cx="655401" cy="650802"/>
          </a:xfrm>
          <a:custGeom>
            <a:avLst/>
            <a:gdLst/>
            <a:ahLst/>
            <a:cxnLst/>
            <a:rect l="l" t="t" r="r" b="b"/>
            <a:pathLst>
              <a:path w="1075605" h="1068057" extrusionOk="0">
                <a:moveTo>
                  <a:pt x="0" y="0"/>
                </a:moveTo>
                <a:lnTo>
                  <a:pt x="1075605" y="0"/>
                </a:lnTo>
                <a:lnTo>
                  <a:pt x="1075605" y="1068057"/>
                </a:lnTo>
                <a:lnTo>
                  <a:pt x="0" y="1068057"/>
                </a:lnTo>
                <a:lnTo>
                  <a:pt x="0" y="0"/>
                </a:lnTo>
                <a:close/>
              </a:path>
            </a:pathLst>
          </a:custGeom>
          <a:blipFill rotWithShape="1">
            <a:blip r:embed="rId3" cstate="email">
              <a:alphaModFix/>
              <a:extLst>
                <a:ext uri="{28A0092B-C50C-407E-A947-70E740481C1C}">
                  <a14:useLocalDpi xmlns:a14="http://schemas.microsoft.com/office/drawing/2010/main"/>
                </a:ext>
              </a:extLst>
            </a:blip>
            <a:stretch>
              <a:fillRect/>
            </a:stretch>
          </a:blipFill>
          <a:ln>
            <a:noFill/>
          </a:ln>
        </p:spPr>
      </p:sp>
      <p:pic>
        <p:nvPicPr>
          <p:cNvPr id="4" name="Picture 3">
            <a:extLst>
              <a:ext uri="{FF2B5EF4-FFF2-40B4-BE49-F238E27FC236}">
                <a16:creationId xmlns:a16="http://schemas.microsoft.com/office/drawing/2014/main" id="{6CCF39C0-0777-AFCA-9906-FC928203CA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81937" y="1193974"/>
            <a:ext cx="2712209" cy="5382946"/>
          </a:xfrm>
          <a:prstGeom prst="rect">
            <a:avLst/>
          </a:prstGeom>
        </p:spPr>
      </p:pic>
      <p:grpSp>
        <p:nvGrpSpPr>
          <p:cNvPr id="3" name="Group 52">
            <a:extLst>
              <a:ext uri="{FF2B5EF4-FFF2-40B4-BE49-F238E27FC236}">
                <a16:creationId xmlns:a16="http://schemas.microsoft.com/office/drawing/2014/main" id="{9E1CFDD5-AAE3-AE92-4647-532F2527BEC8}"/>
              </a:ext>
            </a:extLst>
          </p:cNvPr>
          <p:cNvGrpSpPr/>
          <p:nvPr/>
        </p:nvGrpSpPr>
        <p:grpSpPr>
          <a:xfrm>
            <a:off x="2014808" y="3327000"/>
            <a:ext cx="1014275" cy="1180247"/>
            <a:chOff x="0" y="0"/>
            <a:chExt cx="698500" cy="812800"/>
          </a:xfrm>
        </p:grpSpPr>
        <p:sp>
          <p:nvSpPr>
            <p:cNvPr id="5" name="Freeform 53">
              <a:extLst>
                <a:ext uri="{FF2B5EF4-FFF2-40B4-BE49-F238E27FC236}">
                  <a16:creationId xmlns:a16="http://schemas.microsoft.com/office/drawing/2014/main" id="{CE609780-4B53-CE28-4FFE-8AE9B91561DA}"/>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EFFFF"/>
            </a:solidFill>
            <a:ln w="152400">
              <a:solidFill>
                <a:srgbClr val="00ADEF"/>
              </a:solidFill>
            </a:ln>
          </p:spPr>
        </p:sp>
        <p:sp>
          <p:nvSpPr>
            <p:cNvPr id="6" name="TextBox 54">
              <a:extLst>
                <a:ext uri="{FF2B5EF4-FFF2-40B4-BE49-F238E27FC236}">
                  <a16:creationId xmlns:a16="http://schemas.microsoft.com/office/drawing/2014/main" id="{627E4B46-A37E-7C5F-BAE4-5579262B5631}"/>
                </a:ext>
              </a:extLst>
            </p:cNvPr>
            <p:cNvSpPr txBox="1"/>
            <p:nvPr/>
          </p:nvSpPr>
          <p:spPr>
            <a:xfrm>
              <a:off x="0" y="82550"/>
              <a:ext cx="698500" cy="590550"/>
            </a:xfrm>
            <a:prstGeom prst="rect">
              <a:avLst/>
            </a:prstGeom>
          </p:spPr>
          <p:txBody>
            <a:bodyPr lIns="33867" tIns="33867" rIns="33867" bIns="33867" rtlCol="0" anchor="ctr"/>
            <a:lstStyle/>
            <a:p>
              <a:pPr algn="ctr">
                <a:lnSpc>
                  <a:spcPts val="1773"/>
                </a:lnSpc>
              </a:pPr>
              <a:endParaRPr sz="1200"/>
            </a:p>
          </p:txBody>
        </p:sp>
      </p:grpSp>
      <p:grpSp>
        <p:nvGrpSpPr>
          <p:cNvPr id="7" name="Group 55">
            <a:extLst>
              <a:ext uri="{FF2B5EF4-FFF2-40B4-BE49-F238E27FC236}">
                <a16:creationId xmlns:a16="http://schemas.microsoft.com/office/drawing/2014/main" id="{D3202B14-CD7E-7C3C-B2D6-4BEF214525C2}"/>
              </a:ext>
            </a:extLst>
          </p:cNvPr>
          <p:cNvGrpSpPr/>
          <p:nvPr/>
        </p:nvGrpSpPr>
        <p:grpSpPr>
          <a:xfrm>
            <a:off x="952016" y="3327000"/>
            <a:ext cx="1014275" cy="1180247"/>
            <a:chOff x="0" y="0"/>
            <a:chExt cx="698500" cy="812800"/>
          </a:xfrm>
        </p:grpSpPr>
        <p:sp>
          <p:nvSpPr>
            <p:cNvPr id="10" name="Freeform 56">
              <a:extLst>
                <a:ext uri="{FF2B5EF4-FFF2-40B4-BE49-F238E27FC236}">
                  <a16:creationId xmlns:a16="http://schemas.microsoft.com/office/drawing/2014/main" id="{56CC9E5B-B8BB-9109-B3DB-B98CA8797565}"/>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FFFF"/>
            </a:solidFill>
            <a:ln w="152400">
              <a:solidFill>
                <a:srgbClr val="5271FF"/>
              </a:solidFill>
            </a:ln>
          </p:spPr>
        </p:sp>
        <p:sp>
          <p:nvSpPr>
            <p:cNvPr id="12" name="TextBox 57">
              <a:extLst>
                <a:ext uri="{FF2B5EF4-FFF2-40B4-BE49-F238E27FC236}">
                  <a16:creationId xmlns:a16="http://schemas.microsoft.com/office/drawing/2014/main" id="{CBFC8418-823A-2385-8B64-E7675A911FEB}"/>
                </a:ext>
              </a:extLst>
            </p:cNvPr>
            <p:cNvSpPr txBox="1"/>
            <p:nvPr/>
          </p:nvSpPr>
          <p:spPr>
            <a:xfrm>
              <a:off x="0" y="82550"/>
              <a:ext cx="698500" cy="590550"/>
            </a:xfrm>
            <a:prstGeom prst="rect">
              <a:avLst/>
            </a:prstGeom>
          </p:spPr>
          <p:txBody>
            <a:bodyPr lIns="33867" tIns="33867" rIns="33867" bIns="33867" rtlCol="0" anchor="ctr"/>
            <a:lstStyle/>
            <a:p>
              <a:pPr algn="ctr">
                <a:lnSpc>
                  <a:spcPts val="1773"/>
                </a:lnSpc>
              </a:pPr>
              <a:endParaRPr sz="1200"/>
            </a:p>
          </p:txBody>
        </p:sp>
      </p:grpSp>
      <p:grpSp>
        <p:nvGrpSpPr>
          <p:cNvPr id="13" name="Group 58">
            <a:extLst>
              <a:ext uri="{FF2B5EF4-FFF2-40B4-BE49-F238E27FC236}">
                <a16:creationId xmlns:a16="http://schemas.microsoft.com/office/drawing/2014/main" id="{359A7C01-28B7-2113-5BFA-062846EE2730}"/>
              </a:ext>
            </a:extLst>
          </p:cNvPr>
          <p:cNvGrpSpPr/>
          <p:nvPr/>
        </p:nvGrpSpPr>
        <p:grpSpPr>
          <a:xfrm>
            <a:off x="1488542" y="2403973"/>
            <a:ext cx="1014275" cy="1180247"/>
            <a:chOff x="0" y="0"/>
            <a:chExt cx="698500" cy="812800"/>
          </a:xfrm>
        </p:grpSpPr>
        <p:sp>
          <p:nvSpPr>
            <p:cNvPr id="14" name="Freeform 59">
              <a:extLst>
                <a:ext uri="{FF2B5EF4-FFF2-40B4-BE49-F238E27FC236}">
                  <a16:creationId xmlns:a16="http://schemas.microsoft.com/office/drawing/2014/main" id="{4AC494DC-C886-961E-D811-1C61D6933108}"/>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FFFF"/>
            </a:solidFill>
            <a:ln w="152400">
              <a:solidFill>
                <a:srgbClr val="80A0E9"/>
              </a:solidFill>
            </a:ln>
          </p:spPr>
        </p:sp>
        <p:sp>
          <p:nvSpPr>
            <p:cNvPr id="15" name="TextBox 60">
              <a:extLst>
                <a:ext uri="{FF2B5EF4-FFF2-40B4-BE49-F238E27FC236}">
                  <a16:creationId xmlns:a16="http://schemas.microsoft.com/office/drawing/2014/main" id="{3E06F362-1E26-1CC9-4EF5-63A0CF614781}"/>
                </a:ext>
              </a:extLst>
            </p:cNvPr>
            <p:cNvSpPr txBox="1"/>
            <p:nvPr/>
          </p:nvSpPr>
          <p:spPr>
            <a:xfrm>
              <a:off x="0" y="82550"/>
              <a:ext cx="698500" cy="590550"/>
            </a:xfrm>
            <a:prstGeom prst="rect">
              <a:avLst/>
            </a:prstGeom>
          </p:spPr>
          <p:txBody>
            <a:bodyPr lIns="33867" tIns="33867" rIns="33867" bIns="33867" rtlCol="0" anchor="ctr"/>
            <a:lstStyle/>
            <a:p>
              <a:pPr algn="ctr">
                <a:lnSpc>
                  <a:spcPts val="1773"/>
                </a:lnSpc>
              </a:pPr>
              <a:endParaRPr sz="1200"/>
            </a:p>
          </p:txBody>
        </p:sp>
      </p:grpSp>
      <p:sp>
        <p:nvSpPr>
          <p:cNvPr id="16" name="Freeform 61">
            <a:extLst>
              <a:ext uri="{FF2B5EF4-FFF2-40B4-BE49-F238E27FC236}">
                <a16:creationId xmlns:a16="http://schemas.microsoft.com/office/drawing/2014/main" id="{7D8816F3-D5F4-245F-FBEC-0340893A0DA3}"/>
              </a:ext>
            </a:extLst>
          </p:cNvPr>
          <p:cNvSpPr/>
          <p:nvPr/>
        </p:nvSpPr>
        <p:spPr>
          <a:xfrm>
            <a:off x="1330286" y="3519176"/>
            <a:ext cx="275632" cy="239800"/>
          </a:xfrm>
          <a:custGeom>
            <a:avLst/>
            <a:gdLst/>
            <a:ahLst/>
            <a:cxnLst/>
            <a:rect l="l" t="t" r="r" b="b"/>
            <a:pathLst>
              <a:path w="413448" h="359700">
                <a:moveTo>
                  <a:pt x="0" y="0"/>
                </a:moveTo>
                <a:lnTo>
                  <a:pt x="413449" y="0"/>
                </a:lnTo>
                <a:lnTo>
                  <a:pt x="413449" y="359700"/>
                </a:lnTo>
                <a:lnTo>
                  <a:pt x="0" y="359700"/>
                </a:lnTo>
                <a:lnTo>
                  <a:pt x="0" y="0"/>
                </a:lnTo>
                <a:close/>
              </a:path>
            </a:pathLst>
          </a:custGeo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sp>
      <p:sp>
        <p:nvSpPr>
          <p:cNvPr id="17" name="Freeform 62">
            <a:extLst>
              <a:ext uri="{FF2B5EF4-FFF2-40B4-BE49-F238E27FC236}">
                <a16:creationId xmlns:a16="http://schemas.microsoft.com/office/drawing/2014/main" id="{24FB54AC-3FF1-06BF-1522-886EA86EC2CE}"/>
              </a:ext>
            </a:extLst>
          </p:cNvPr>
          <p:cNvSpPr/>
          <p:nvPr/>
        </p:nvSpPr>
        <p:spPr>
          <a:xfrm>
            <a:off x="2384567" y="3502901"/>
            <a:ext cx="274757" cy="272353"/>
          </a:xfrm>
          <a:custGeom>
            <a:avLst/>
            <a:gdLst/>
            <a:ahLst/>
            <a:cxnLst/>
            <a:rect l="l" t="t" r="r" b="b"/>
            <a:pathLst>
              <a:path w="412135" h="408529">
                <a:moveTo>
                  <a:pt x="0" y="0"/>
                </a:moveTo>
                <a:lnTo>
                  <a:pt x="412135" y="0"/>
                </a:lnTo>
                <a:lnTo>
                  <a:pt x="412135" y="408529"/>
                </a:lnTo>
                <a:lnTo>
                  <a:pt x="0" y="408529"/>
                </a:lnTo>
                <a:lnTo>
                  <a:pt x="0" y="0"/>
                </a:lnTo>
                <a:close/>
              </a:path>
            </a:pathLst>
          </a:custGeom>
          <a: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p:spPr>
      </p:sp>
      <p:sp>
        <p:nvSpPr>
          <p:cNvPr id="18" name="Freeform 63">
            <a:extLst>
              <a:ext uri="{FF2B5EF4-FFF2-40B4-BE49-F238E27FC236}">
                <a16:creationId xmlns:a16="http://schemas.microsoft.com/office/drawing/2014/main" id="{337A23D3-2BAB-EABE-2D87-EBA05F762CF6}"/>
              </a:ext>
            </a:extLst>
          </p:cNvPr>
          <p:cNvSpPr/>
          <p:nvPr/>
        </p:nvSpPr>
        <p:spPr>
          <a:xfrm>
            <a:off x="1875597" y="2632178"/>
            <a:ext cx="240163" cy="240163"/>
          </a:xfrm>
          <a:custGeom>
            <a:avLst/>
            <a:gdLst/>
            <a:ahLst/>
            <a:cxnLst/>
            <a:rect l="l" t="t" r="r" b="b"/>
            <a:pathLst>
              <a:path w="360245" h="360245">
                <a:moveTo>
                  <a:pt x="0" y="0"/>
                </a:moveTo>
                <a:lnTo>
                  <a:pt x="360246" y="0"/>
                </a:lnTo>
                <a:lnTo>
                  <a:pt x="360246" y="360245"/>
                </a:lnTo>
                <a:lnTo>
                  <a:pt x="0" y="360245"/>
                </a:lnTo>
                <a:lnTo>
                  <a:pt x="0" y="0"/>
                </a:lnTo>
                <a:close/>
              </a:path>
            </a:pathLst>
          </a:custGeom>
          <a: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p:spPr>
      </p:sp>
      <p:sp>
        <p:nvSpPr>
          <p:cNvPr id="19" name="TextBox 71">
            <a:extLst>
              <a:ext uri="{FF2B5EF4-FFF2-40B4-BE49-F238E27FC236}">
                <a16:creationId xmlns:a16="http://schemas.microsoft.com/office/drawing/2014/main" id="{9BE99467-57F8-0B84-B46D-DD3124A881C1}"/>
              </a:ext>
            </a:extLst>
          </p:cNvPr>
          <p:cNvSpPr txBox="1"/>
          <p:nvPr/>
        </p:nvSpPr>
        <p:spPr>
          <a:xfrm>
            <a:off x="1038740" y="3805678"/>
            <a:ext cx="840827" cy="333425"/>
          </a:xfrm>
          <a:prstGeom prst="rect">
            <a:avLst/>
          </a:prstGeom>
        </p:spPr>
        <p:txBody>
          <a:bodyPr lIns="0" tIns="0" rIns="0" bIns="0" rtlCol="0" anchor="t">
            <a:spAutoFit/>
          </a:bodyPr>
          <a:lstStyle/>
          <a:p>
            <a:pPr algn="ctr">
              <a:lnSpc>
                <a:spcPts val="1296"/>
              </a:lnSpc>
            </a:pPr>
            <a:r>
              <a:rPr lang="en-US" sz="1127">
                <a:solidFill>
                  <a:srgbClr val="004AAD"/>
                </a:solidFill>
                <a:latin typeface="Poppins"/>
              </a:rPr>
              <a:t>Share </a:t>
            </a:r>
          </a:p>
          <a:p>
            <a:pPr algn="ctr">
              <a:lnSpc>
                <a:spcPts val="1296"/>
              </a:lnSpc>
            </a:pPr>
            <a:r>
              <a:rPr lang="en-US" sz="1127">
                <a:solidFill>
                  <a:srgbClr val="004AAD"/>
                </a:solidFill>
                <a:latin typeface="Poppins"/>
              </a:rPr>
              <a:t>Experience</a:t>
            </a:r>
            <a:r>
              <a:rPr lang="en-US" sz="1127">
                <a:solidFill>
                  <a:srgbClr val="004AAD"/>
                </a:solidFill>
                <a:latin typeface="Poppins Bold"/>
              </a:rPr>
              <a:t> </a:t>
            </a:r>
          </a:p>
        </p:txBody>
      </p:sp>
      <p:sp>
        <p:nvSpPr>
          <p:cNvPr id="20" name="TextBox 72">
            <a:extLst>
              <a:ext uri="{FF2B5EF4-FFF2-40B4-BE49-F238E27FC236}">
                <a16:creationId xmlns:a16="http://schemas.microsoft.com/office/drawing/2014/main" id="{23E11563-7E38-EF28-DFFD-FC2CEB6E33EB}"/>
              </a:ext>
            </a:extLst>
          </p:cNvPr>
          <p:cNvSpPr txBox="1"/>
          <p:nvPr/>
        </p:nvSpPr>
        <p:spPr>
          <a:xfrm>
            <a:off x="1575266" y="2971843"/>
            <a:ext cx="840827" cy="166712"/>
          </a:xfrm>
          <a:prstGeom prst="rect">
            <a:avLst/>
          </a:prstGeom>
        </p:spPr>
        <p:txBody>
          <a:bodyPr lIns="0" tIns="0" rIns="0" bIns="0" rtlCol="0" anchor="t">
            <a:spAutoFit/>
          </a:bodyPr>
          <a:lstStyle/>
          <a:p>
            <a:pPr algn="ctr">
              <a:lnSpc>
                <a:spcPts val="1296"/>
              </a:lnSpc>
            </a:pPr>
            <a:r>
              <a:rPr lang="en-US" sz="1127" dirty="0">
                <a:solidFill>
                  <a:srgbClr val="004AAD"/>
                </a:solidFill>
                <a:latin typeface="Poppins"/>
              </a:rPr>
              <a:t>Explore</a:t>
            </a:r>
          </a:p>
        </p:txBody>
      </p:sp>
      <p:sp>
        <p:nvSpPr>
          <p:cNvPr id="21" name="TextBox 73">
            <a:extLst>
              <a:ext uri="{FF2B5EF4-FFF2-40B4-BE49-F238E27FC236}">
                <a16:creationId xmlns:a16="http://schemas.microsoft.com/office/drawing/2014/main" id="{DCFA1938-F563-2B84-DBF9-9B1261CF470E}"/>
              </a:ext>
            </a:extLst>
          </p:cNvPr>
          <p:cNvSpPr txBox="1"/>
          <p:nvPr/>
        </p:nvSpPr>
        <p:spPr>
          <a:xfrm>
            <a:off x="2101532" y="3767164"/>
            <a:ext cx="840827" cy="333425"/>
          </a:xfrm>
          <a:prstGeom prst="rect">
            <a:avLst/>
          </a:prstGeom>
        </p:spPr>
        <p:txBody>
          <a:bodyPr lIns="0" tIns="0" rIns="0" bIns="0" rtlCol="0" anchor="t">
            <a:spAutoFit/>
          </a:bodyPr>
          <a:lstStyle/>
          <a:p>
            <a:pPr algn="ctr">
              <a:lnSpc>
                <a:spcPts val="1296"/>
              </a:lnSpc>
            </a:pPr>
            <a:r>
              <a:rPr lang="en-US" sz="1127">
                <a:solidFill>
                  <a:srgbClr val="004AAD"/>
                </a:solidFill>
                <a:latin typeface="Poppins"/>
              </a:rPr>
              <a:t>Save Places</a:t>
            </a:r>
          </a:p>
        </p:txBody>
      </p:sp>
      <p:sp>
        <p:nvSpPr>
          <p:cNvPr id="22" name="TextBox 74">
            <a:extLst>
              <a:ext uri="{FF2B5EF4-FFF2-40B4-BE49-F238E27FC236}">
                <a16:creationId xmlns:a16="http://schemas.microsoft.com/office/drawing/2014/main" id="{E498EC1A-33D6-D5C2-6755-B18FDEC896F9}"/>
              </a:ext>
            </a:extLst>
          </p:cNvPr>
          <p:cNvSpPr txBox="1"/>
          <p:nvPr/>
        </p:nvSpPr>
        <p:spPr>
          <a:xfrm>
            <a:off x="2082403" y="4126174"/>
            <a:ext cx="840827" cy="128240"/>
          </a:xfrm>
          <a:prstGeom prst="rect">
            <a:avLst/>
          </a:prstGeom>
        </p:spPr>
        <p:txBody>
          <a:bodyPr lIns="0" tIns="0" rIns="0" bIns="0" rtlCol="0" anchor="t">
            <a:spAutoFit/>
          </a:bodyPr>
          <a:lstStyle/>
          <a:p>
            <a:pPr algn="ctr">
              <a:lnSpc>
                <a:spcPts val="972"/>
              </a:lnSpc>
            </a:pPr>
            <a:r>
              <a:rPr lang="en-US" sz="845">
                <a:solidFill>
                  <a:srgbClr val="004AAD"/>
                </a:solidFill>
                <a:latin typeface="Poppins"/>
              </a:rPr>
              <a:t>wish list</a:t>
            </a:r>
          </a:p>
        </p:txBody>
      </p:sp>
      <p:sp>
        <p:nvSpPr>
          <p:cNvPr id="27" name="Title 1">
            <a:extLst>
              <a:ext uri="{FF2B5EF4-FFF2-40B4-BE49-F238E27FC236}">
                <a16:creationId xmlns:a16="http://schemas.microsoft.com/office/drawing/2014/main" id="{182C0453-1F03-8072-601E-849D68E9CD3F}"/>
              </a:ext>
            </a:extLst>
          </p:cNvPr>
          <p:cNvSpPr txBox="1">
            <a:spLocks/>
          </p:cNvSpPr>
          <p:nvPr/>
        </p:nvSpPr>
        <p:spPr>
          <a:xfrm>
            <a:off x="735057" y="60827"/>
            <a:ext cx="10020783" cy="14027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b="1" kern="1200">
                <a:solidFill>
                  <a:schemeClr val="tx2"/>
                </a:solidFill>
                <a:latin typeface="+mj-lt"/>
                <a:ea typeface="+mj-ea"/>
                <a:cs typeface="+mj-cs"/>
              </a:defRPr>
            </a:lvl1pPr>
          </a:lstStyle>
          <a:p>
            <a:r>
              <a:rPr lang="en-US" sz="2800" dirty="0">
                <a:latin typeface="Arial Nova" panose="020B0504020202020204" pitchFamily="34" charset="0"/>
              </a:rPr>
              <a:t>Practicing the use of the Applications</a:t>
            </a:r>
            <a:br>
              <a:rPr lang="en-US" sz="2800" dirty="0">
                <a:latin typeface="Arial Nova" panose="020B0504020202020204" pitchFamily="34" charset="0"/>
              </a:rPr>
            </a:br>
            <a:br>
              <a:rPr lang="en-US" sz="2800" dirty="0">
                <a:latin typeface="Arial Nova" panose="020B0504020202020204" pitchFamily="34" charset="0"/>
              </a:rPr>
            </a:br>
            <a:endParaRPr lang="en-US" sz="2800" dirty="0">
              <a:latin typeface="Arial Nova" panose="020B0504020202020204" pitchFamily="34" charset="0"/>
            </a:endParaRPr>
          </a:p>
        </p:txBody>
      </p:sp>
    </p:spTree>
    <p:extLst>
      <p:ext uri="{BB962C8B-B14F-4D97-AF65-F5344CB8AC3E}">
        <p14:creationId xmlns:p14="http://schemas.microsoft.com/office/powerpoint/2010/main" val="8479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07641-E1C2-D203-7D20-00E7F9BD4B4A}"/>
              </a:ext>
            </a:extLst>
          </p:cNvPr>
          <p:cNvSpPr>
            <a:spLocks noGrp="1"/>
          </p:cNvSpPr>
          <p:nvPr>
            <p:ph type="title"/>
          </p:nvPr>
        </p:nvSpPr>
        <p:spPr>
          <a:xfrm>
            <a:off x="1800225" y="2841113"/>
            <a:ext cx="9723294" cy="785528"/>
          </a:xfrm>
        </p:spPr>
        <p:txBody>
          <a:bodyPr/>
          <a:lstStyle/>
          <a:p>
            <a:pPr algn="ctr"/>
            <a:r>
              <a:rPr lang="en-KR" dirty="0"/>
              <a:t>Discussion about the use of the Application</a:t>
            </a:r>
          </a:p>
        </p:txBody>
      </p:sp>
    </p:spTree>
    <p:extLst>
      <p:ext uri="{BB962C8B-B14F-4D97-AF65-F5344CB8AC3E}">
        <p14:creationId xmlns:p14="http://schemas.microsoft.com/office/powerpoint/2010/main" val="626483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60CE1-ADF1-1544-853C-04996B82D03B}"/>
              </a:ext>
            </a:extLst>
          </p:cNvPr>
          <p:cNvSpPr>
            <a:spLocks noGrp="1"/>
          </p:cNvSpPr>
          <p:nvPr>
            <p:ph type="title"/>
          </p:nvPr>
        </p:nvSpPr>
        <p:spPr>
          <a:xfrm>
            <a:off x="3004156" y="2284697"/>
            <a:ext cx="6183687" cy="899536"/>
          </a:xfrm>
        </p:spPr>
        <p:txBody>
          <a:bodyPr>
            <a:noAutofit/>
          </a:bodyPr>
          <a:lstStyle/>
          <a:p>
            <a:r>
              <a:rPr lang="en-US" sz="3600" dirty="0">
                <a:latin typeface="Arial Nova" panose="020B0504020202020204" pitchFamily="34" charset="0"/>
              </a:rPr>
              <a:t>Q &amp; A </a:t>
            </a:r>
            <a:br>
              <a:rPr lang="en-US" sz="3600" dirty="0">
                <a:latin typeface="Arial Nova" panose="020B0504020202020204" pitchFamily="34" charset="0"/>
              </a:rPr>
            </a:br>
            <a:br>
              <a:rPr lang="en-US" sz="3600" dirty="0">
                <a:latin typeface="Arial Nova" panose="020B0504020202020204" pitchFamily="34" charset="0"/>
              </a:rPr>
            </a:br>
            <a:r>
              <a:rPr lang="en-US" sz="3600" dirty="0">
                <a:latin typeface="Arial Nova" panose="020B0504020202020204" pitchFamily="34" charset="0"/>
              </a:rPr>
              <a:t>Thank You!</a:t>
            </a:r>
          </a:p>
        </p:txBody>
      </p:sp>
    </p:spTree>
    <p:extLst>
      <p:ext uri="{BB962C8B-B14F-4D97-AF65-F5344CB8AC3E}">
        <p14:creationId xmlns:p14="http://schemas.microsoft.com/office/powerpoint/2010/main" val="2969593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CAB3A9-8471-9B40-84C0-6E7CD1498269}"/>
              </a:ext>
            </a:extLst>
          </p:cNvPr>
          <p:cNvPicPr>
            <a:picLocks noChangeAspect="1"/>
          </p:cNvPicPr>
          <p:nvPr/>
        </p:nvPicPr>
        <p:blipFill>
          <a:blip r:embed="rId2"/>
          <a:srcRect t="9438" b="9438"/>
          <a:stretch/>
        </p:blipFill>
        <p:spPr>
          <a:xfrm>
            <a:off x="378823" y="336331"/>
            <a:ext cx="11416937" cy="6169572"/>
          </a:xfrm>
          <a:prstGeom prst="rect">
            <a:avLst/>
          </a:prstGeom>
        </p:spPr>
      </p:pic>
      <p:pic>
        <p:nvPicPr>
          <p:cNvPr id="4" name="Picture 3">
            <a:extLst>
              <a:ext uri="{FF2B5EF4-FFF2-40B4-BE49-F238E27FC236}">
                <a16:creationId xmlns:a16="http://schemas.microsoft.com/office/drawing/2014/main" id="{47DF4CDB-FD67-314A-AD54-EBF29A4961B2}"/>
              </a:ext>
            </a:extLst>
          </p:cNvPr>
          <p:cNvPicPr>
            <a:picLocks noChangeAspect="1"/>
          </p:cNvPicPr>
          <p:nvPr/>
        </p:nvPicPr>
        <p:blipFill>
          <a:blip r:embed="rId3"/>
          <a:stretch>
            <a:fillRect/>
          </a:stretch>
        </p:blipFill>
        <p:spPr>
          <a:xfrm>
            <a:off x="-10510" y="3450020"/>
            <a:ext cx="4925870" cy="3429000"/>
          </a:xfrm>
          <a:prstGeom prst="rect">
            <a:avLst/>
          </a:prstGeom>
        </p:spPr>
      </p:pic>
      <p:sp>
        <p:nvSpPr>
          <p:cNvPr id="7" name="Oval 6">
            <a:extLst>
              <a:ext uri="{FF2B5EF4-FFF2-40B4-BE49-F238E27FC236}">
                <a16:creationId xmlns:a16="http://schemas.microsoft.com/office/drawing/2014/main" id="{4DB3253B-BCB5-3847-A4C2-8217F53B1D6C}"/>
              </a:ext>
            </a:extLst>
          </p:cNvPr>
          <p:cNvSpPr/>
          <p:nvPr/>
        </p:nvSpPr>
        <p:spPr>
          <a:xfrm>
            <a:off x="3132667" y="457784"/>
            <a:ext cx="5926666" cy="5926666"/>
          </a:xfrm>
          <a:prstGeom prst="ellipse">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21">
            <a:extLst>
              <a:ext uri="{FF2B5EF4-FFF2-40B4-BE49-F238E27FC236}">
                <a16:creationId xmlns:a16="http://schemas.microsoft.com/office/drawing/2014/main" id="{AC8E4EC7-8A9D-1341-9C6D-424E35B78435}"/>
              </a:ext>
            </a:extLst>
          </p:cNvPr>
          <p:cNvSpPr>
            <a:spLocks noGrp="1"/>
          </p:cNvSpPr>
          <p:nvPr>
            <p:ph type="ctrTitle"/>
          </p:nvPr>
        </p:nvSpPr>
        <p:spPr>
          <a:xfrm>
            <a:off x="3340608" y="2378362"/>
            <a:ext cx="5718725" cy="976746"/>
          </a:xfrm>
        </p:spPr>
        <p:txBody>
          <a:bodyPr/>
          <a:lstStyle/>
          <a:p>
            <a:r>
              <a:rPr lang="en-US" sz="2600" dirty="0"/>
              <a:t>Developing Adaptive Capacities for Resilient Tourism Ecosystems.</a:t>
            </a:r>
          </a:p>
        </p:txBody>
      </p:sp>
      <p:sp>
        <p:nvSpPr>
          <p:cNvPr id="23" name="Subtitle 22">
            <a:extLst>
              <a:ext uri="{FF2B5EF4-FFF2-40B4-BE49-F238E27FC236}">
                <a16:creationId xmlns:a16="http://schemas.microsoft.com/office/drawing/2014/main" id="{4D0ACE46-EBA2-1644-BDFA-5880EDE4392B}"/>
              </a:ext>
            </a:extLst>
          </p:cNvPr>
          <p:cNvSpPr>
            <a:spLocks noGrp="1"/>
          </p:cNvSpPr>
          <p:nvPr>
            <p:ph type="subTitle" idx="1"/>
          </p:nvPr>
        </p:nvSpPr>
        <p:spPr/>
        <p:txBody>
          <a:bodyPr>
            <a:normAutofit lnSpcReduction="10000"/>
          </a:bodyPr>
          <a:lstStyle/>
          <a:p>
            <a:r>
              <a:rPr lang="en-US" dirty="0"/>
              <a:t>Trainer</a:t>
            </a:r>
          </a:p>
          <a:p>
            <a:r>
              <a:rPr lang="en-US" dirty="0"/>
              <a:t>November 2023</a:t>
            </a:r>
          </a:p>
        </p:txBody>
      </p:sp>
      <p:sp>
        <p:nvSpPr>
          <p:cNvPr id="24" name="Text Placeholder 23">
            <a:extLst>
              <a:ext uri="{FF2B5EF4-FFF2-40B4-BE49-F238E27FC236}">
                <a16:creationId xmlns:a16="http://schemas.microsoft.com/office/drawing/2014/main" id="{95818741-C0C1-8B4D-B03D-B97E827B7A41}"/>
              </a:ext>
            </a:extLst>
          </p:cNvPr>
          <p:cNvSpPr>
            <a:spLocks noGrp="1"/>
          </p:cNvSpPr>
          <p:nvPr>
            <p:ph type="body" sz="quarter" idx="10"/>
          </p:nvPr>
        </p:nvSpPr>
        <p:spPr>
          <a:xfrm>
            <a:off x="3661798" y="3518237"/>
            <a:ext cx="4974037" cy="498475"/>
          </a:xfrm>
        </p:spPr>
        <p:txBody>
          <a:bodyPr/>
          <a:lstStyle/>
          <a:p>
            <a:r>
              <a:rPr lang="en-US" dirty="0"/>
              <a:t>MODULE 6 </a:t>
            </a:r>
          </a:p>
        </p:txBody>
      </p:sp>
      <p:grpSp>
        <p:nvGrpSpPr>
          <p:cNvPr id="11" name="Group 10">
            <a:extLst>
              <a:ext uri="{FF2B5EF4-FFF2-40B4-BE49-F238E27FC236}">
                <a16:creationId xmlns:a16="http://schemas.microsoft.com/office/drawing/2014/main" id="{47F2107F-6E19-1248-8B58-C71A998C6F80}"/>
              </a:ext>
            </a:extLst>
          </p:cNvPr>
          <p:cNvGrpSpPr/>
          <p:nvPr/>
        </p:nvGrpSpPr>
        <p:grpSpPr>
          <a:xfrm>
            <a:off x="5424917" y="4326676"/>
            <a:ext cx="1347954" cy="141454"/>
            <a:chOff x="5424917" y="3799886"/>
            <a:chExt cx="1347954" cy="141454"/>
          </a:xfrm>
        </p:grpSpPr>
        <p:sp>
          <p:nvSpPr>
            <p:cNvPr id="12" name="Oval 11">
              <a:extLst>
                <a:ext uri="{FF2B5EF4-FFF2-40B4-BE49-F238E27FC236}">
                  <a16:creationId xmlns:a16="http://schemas.microsoft.com/office/drawing/2014/main" id="{18FE4E09-C842-A840-AF56-2FDDDDB43F06}"/>
                </a:ext>
              </a:extLst>
            </p:cNvPr>
            <p:cNvSpPr/>
            <p:nvPr/>
          </p:nvSpPr>
          <p:spPr>
            <a:xfrm>
              <a:off x="6631417" y="3799886"/>
              <a:ext cx="141454" cy="141454"/>
            </a:xfrm>
            <a:prstGeom prst="ellipse">
              <a:avLst/>
            </a:prstGeom>
            <a:solidFill>
              <a:srgbClr val="BCD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3" name="Oval 12">
              <a:extLst>
                <a:ext uri="{FF2B5EF4-FFF2-40B4-BE49-F238E27FC236}">
                  <a16:creationId xmlns:a16="http://schemas.microsoft.com/office/drawing/2014/main" id="{9A1F635A-A5CA-7A4A-BCF1-050A22B3F465}"/>
                </a:ext>
              </a:extLst>
            </p:cNvPr>
            <p:cNvSpPr/>
            <p:nvPr/>
          </p:nvSpPr>
          <p:spPr>
            <a:xfrm>
              <a:off x="63901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4" name="Oval 13">
              <a:extLst>
                <a:ext uri="{FF2B5EF4-FFF2-40B4-BE49-F238E27FC236}">
                  <a16:creationId xmlns:a16="http://schemas.microsoft.com/office/drawing/2014/main" id="{66F942D4-2065-A447-A794-05EC09138792}"/>
                </a:ext>
              </a:extLst>
            </p:cNvPr>
            <p:cNvSpPr/>
            <p:nvPr/>
          </p:nvSpPr>
          <p:spPr>
            <a:xfrm>
              <a:off x="6148817" y="3799886"/>
              <a:ext cx="141454" cy="141454"/>
            </a:xfrm>
            <a:prstGeom prst="ellipse">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5" name="Oval 14">
              <a:extLst>
                <a:ext uri="{FF2B5EF4-FFF2-40B4-BE49-F238E27FC236}">
                  <a16:creationId xmlns:a16="http://schemas.microsoft.com/office/drawing/2014/main" id="{CA2FC17B-6C83-0941-BF5B-F6B99B14E9CB}"/>
                </a:ext>
              </a:extLst>
            </p:cNvPr>
            <p:cNvSpPr/>
            <p:nvPr/>
          </p:nvSpPr>
          <p:spPr>
            <a:xfrm>
              <a:off x="5907517" y="3799886"/>
              <a:ext cx="141454" cy="141454"/>
            </a:xfrm>
            <a:prstGeom prst="ellipse">
              <a:avLst/>
            </a:prstGeom>
            <a:solidFill>
              <a:srgbClr val="008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96E10F0E-A144-184C-927D-984EDEABE741}"/>
                </a:ext>
              </a:extLst>
            </p:cNvPr>
            <p:cNvSpPr/>
            <p:nvPr/>
          </p:nvSpPr>
          <p:spPr>
            <a:xfrm>
              <a:off x="56662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D2C56FC3-9E43-8740-AED5-217C2E4BFE2F}"/>
                </a:ext>
              </a:extLst>
            </p:cNvPr>
            <p:cNvSpPr/>
            <p:nvPr/>
          </p:nvSpPr>
          <p:spPr>
            <a:xfrm>
              <a:off x="5424917" y="3799886"/>
              <a:ext cx="141454" cy="141454"/>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pic>
        <p:nvPicPr>
          <p:cNvPr id="18" name="Picture 17">
            <a:extLst>
              <a:ext uri="{FF2B5EF4-FFF2-40B4-BE49-F238E27FC236}">
                <a16:creationId xmlns:a16="http://schemas.microsoft.com/office/drawing/2014/main" id="{7BF15E8D-7505-FC4A-8482-821E3E7040D0}"/>
              </a:ext>
            </a:extLst>
          </p:cNvPr>
          <p:cNvPicPr>
            <a:picLocks noChangeAspect="1"/>
          </p:cNvPicPr>
          <p:nvPr/>
        </p:nvPicPr>
        <p:blipFill>
          <a:blip r:embed="rId4"/>
          <a:stretch>
            <a:fillRect/>
          </a:stretch>
        </p:blipFill>
        <p:spPr>
          <a:xfrm>
            <a:off x="5130840" y="789124"/>
            <a:ext cx="2035954" cy="725055"/>
          </a:xfrm>
          <a:prstGeom prst="rect">
            <a:avLst/>
          </a:prstGeom>
        </p:spPr>
      </p:pic>
    </p:spTree>
    <p:extLst>
      <p:ext uri="{BB962C8B-B14F-4D97-AF65-F5344CB8AC3E}">
        <p14:creationId xmlns:p14="http://schemas.microsoft.com/office/powerpoint/2010/main" val="3957689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68810-C15A-C249-A3AD-F31EEAB42C84}"/>
              </a:ext>
            </a:extLst>
          </p:cNvPr>
          <p:cNvSpPr>
            <a:spLocks noGrp="1"/>
          </p:cNvSpPr>
          <p:nvPr>
            <p:ph type="ctrTitle"/>
          </p:nvPr>
        </p:nvSpPr>
        <p:spPr/>
        <p:txBody>
          <a:bodyPr>
            <a:normAutofit/>
          </a:bodyPr>
          <a:lstStyle/>
          <a:p>
            <a:r>
              <a:rPr lang="en-US" sz="2800" dirty="0">
                <a:latin typeface="Arial Nova" panose="020B0504020202020204" pitchFamily="34" charset="0"/>
              </a:rPr>
              <a:t>Sustainable Tourism Strategy and Planning based on Smart and Digital resources</a:t>
            </a:r>
          </a:p>
        </p:txBody>
      </p:sp>
      <p:sp>
        <p:nvSpPr>
          <p:cNvPr id="3" name="Subtitle 2">
            <a:extLst>
              <a:ext uri="{FF2B5EF4-FFF2-40B4-BE49-F238E27FC236}">
                <a16:creationId xmlns:a16="http://schemas.microsoft.com/office/drawing/2014/main" id="{2AC253DE-C653-EC47-9499-7CD0CBF479CE}"/>
              </a:ext>
            </a:extLst>
          </p:cNvPr>
          <p:cNvSpPr>
            <a:spLocks noGrp="1"/>
          </p:cNvSpPr>
          <p:nvPr>
            <p:ph type="subTitle" idx="1"/>
          </p:nvPr>
        </p:nvSpPr>
        <p:spPr/>
        <p:txBody>
          <a:bodyPr/>
          <a:lstStyle/>
          <a:p>
            <a:r>
              <a:rPr lang="en-US" dirty="0">
                <a:latin typeface="Arial Nova" panose="020B0504020202020204" pitchFamily="34" charset="0"/>
              </a:rPr>
              <a:t>Monday</a:t>
            </a:r>
          </a:p>
        </p:txBody>
      </p:sp>
      <p:sp>
        <p:nvSpPr>
          <p:cNvPr id="4" name="Text Placeholder 3">
            <a:extLst>
              <a:ext uri="{FF2B5EF4-FFF2-40B4-BE49-F238E27FC236}">
                <a16:creationId xmlns:a16="http://schemas.microsoft.com/office/drawing/2014/main" id="{C1F9F477-1C07-4244-94E1-A3813638BB4F}"/>
              </a:ext>
            </a:extLst>
          </p:cNvPr>
          <p:cNvSpPr>
            <a:spLocks noGrp="1"/>
          </p:cNvSpPr>
          <p:nvPr>
            <p:ph type="body" sz="quarter" idx="10"/>
          </p:nvPr>
        </p:nvSpPr>
        <p:spPr/>
        <p:txBody>
          <a:bodyPr/>
          <a:lstStyle/>
          <a:p>
            <a:r>
              <a:rPr lang="en-US" dirty="0">
                <a:latin typeface="Arial Nova" panose="020B0504020202020204" pitchFamily="34" charset="0"/>
              </a:rPr>
              <a:t>Session 4</a:t>
            </a:r>
          </a:p>
        </p:txBody>
      </p:sp>
    </p:spTree>
    <p:extLst>
      <p:ext uri="{BB962C8B-B14F-4D97-AF65-F5344CB8AC3E}">
        <p14:creationId xmlns:p14="http://schemas.microsoft.com/office/powerpoint/2010/main" val="4024582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7BD0-6D41-CF40-90DA-EC1E7182ED09}"/>
              </a:ext>
            </a:extLst>
          </p:cNvPr>
          <p:cNvSpPr>
            <a:spLocks noGrp="1"/>
          </p:cNvSpPr>
          <p:nvPr>
            <p:ph type="title"/>
          </p:nvPr>
        </p:nvSpPr>
        <p:spPr/>
        <p:txBody>
          <a:bodyPr/>
          <a:lstStyle/>
          <a:p>
            <a:endParaRPr lang="en-US" dirty="0">
              <a:latin typeface="Arial Nova" panose="020B0504020202020204" pitchFamily="34" charset="0"/>
            </a:endParaRPr>
          </a:p>
        </p:txBody>
      </p:sp>
      <p:sp>
        <p:nvSpPr>
          <p:cNvPr id="3" name="Date Placeholder 2">
            <a:extLst>
              <a:ext uri="{FF2B5EF4-FFF2-40B4-BE49-F238E27FC236}">
                <a16:creationId xmlns:a16="http://schemas.microsoft.com/office/drawing/2014/main" id="{2BEFAFAE-80E8-6A40-A60F-308E37FB0F47}"/>
              </a:ext>
            </a:extLst>
          </p:cNvPr>
          <p:cNvSpPr>
            <a:spLocks noGrp="1"/>
          </p:cNvSpPr>
          <p:nvPr>
            <p:ph type="dt" sz="half" idx="10"/>
          </p:nvPr>
        </p:nvSpPr>
        <p:spPr>
          <a:xfrm>
            <a:off x="10075650" y="6256407"/>
            <a:ext cx="1266220" cy="365125"/>
          </a:xfrm>
        </p:spPr>
        <p:txBody>
          <a:bodyPr/>
          <a:lstStyle/>
          <a:p>
            <a:fld id="{D65460C0-EAAC-224C-BF9C-B28038AF74D0}" type="datetime3">
              <a:rPr lang="en-US" sz="800" smtClean="0"/>
              <a:pPr/>
              <a:t>4 November 2023</a:t>
            </a:fld>
            <a:endParaRPr lang="en-US" dirty="0"/>
          </a:p>
        </p:txBody>
      </p:sp>
      <p:sp>
        <p:nvSpPr>
          <p:cNvPr id="5" name="Slide Number Placeholder 4">
            <a:extLst>
              <a:ext uri="{FF2B5EF4-FFF2-40B4-BE49-F238E27FC236}">
                <a16:creationId xmlns:a16="http://schemas.microsoft.com/office/drawing/2014/main" id="{5F4047E6-E7E0-8641-BB2A-9949CDDC6C22}"/>
              </a:ext>
            </a:extLst>
          </p:cNvPr>
          <p:cNvSpPr>
            <a:spLocks noGrp="1"/>
          </p:cNvSpPr>
          <p:nvPr>
            <p:ph type="sldNum" sz="quarter" idx="12"/>
          </p:nvPr>
        </p:nvSpPr>
        <p:spPr>
          <a:xfrm>
            <a:off x="10773034" y="6256408"/>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4</a:t>
            </a:fld>
            <a:endParaRPr lang="en-US" sz="800" dirty="0">
              <a:solidFill>
                <a:srgbClr val="949494"/>
              </a:solidFill>
            </a:endParaRPr>
          </a:p>
        </p:txBody>
      </p:sp>
      <p:sp>
        <p:nvSpPr>
          <p:cNvPr id="6" name="Text Placeholder 5">
            <a:extLst>
              <a:ext uri="{FF2B5EF4-FFF2-40B4-BE49-F238E27FC236}">
                <a16:creationId xmlns:a16="http://schemas.microsoft.com/office/drawing/2014/main" id="{44492E1B-24EC-A043-825B-44358E9628E9}"/>
              </a:ext>
            </a:extLst>
          </p:cNvPr>
          <p:cNvSpPr>
            <a:spLocks noGrp="1"/>
          </p:cNvSpPr>
          <p:nvPr>
            <p:ph type="body" sz="quarter" idx="13"/>
          </p:nvPr>
        </p:nvSpPr>
        <p:spPr>
          <a:xfrm>
            <a:off x="3792104" y="1092467"/>
            <a:ext cx="7983134" cy="4631499"/>
          </a:xfrm>
        </p:spPr>
        <p:txBody>
          <a:bodyPr anchor="ctr"/>
          <a:lstStyle/>
          <a:p>
            <a:r>
              <a:rPr lang="en-US" dirty="0">
                <a:latin typeface="Arial Nova" panose="020B0504020202020204" pitchFamily="34" charset="0"/>
              </a:rPr>
              <a:t>Smart Applications for Sustainable Tourism</a:t>
            </a:r>
          </a:p>
          <a:p>
            <a:r>
              <a:rPr lang="en-US" dirty="0">
                <a:latin typeface="Arial Nova" panose="020B0504020202020204" pitchFamily="34" charset="0"/>
              </a:rPr>
              <a:t>Presenting the MEKONG-HERITAGE Digital Platform</a:t>
            </a:r>
          </a:p>
          <a:p>
            <a:r>
              <a:rPr lang="en-US" dirty="0">
                <a:latin typeface="Arial Nova" panose="020B0504020202020204" pitchFamily="34" charset="0"/>
              </a:rPr>
              <a:t>Analyzing the functions of the Application</a:t>
            </a:r>
          </a:p>
          <a:p>
            <a:r>
              <a:rPr lang="en-US" dirty="0">
                <a:latin typeface="Arial Nova" panose="020B0504020202020204" pitchFamily="34" charset="0"/>
              </a:rPr>
              <a:t>Practicing the use of the Applications</a:t>
            </a:r>
          </a:p>
          <a:p>
            <a:r>
              <a:rPr lang="en-US" dirty="0">
                <a:latin typeface="Arial Nova" panose="020B0504020202020204" pitchFamily="34" charset="0"/>
              </a:rPr>
              <a:t>Exploring the benefits from the Application in the framework of Smart &amp; Sustainable Tourism</a:t>
            </a:r>
          </a:p>
          <a:p>
            <a:pPr marL="0" indent="0">
              <a:buNone/>
            </a:pPr>
            <a:endParaRPr lang="en-US" dirty="0">
              <a:latin typeface="Arial Nova" panose="020B0504020202020204" pitchFamily="34" charset="0"/>
            </a:endParaRPr>
          </a:p>
        </p:txBody>
      </p:sp>
    </p:spTree>
    <p:extLst>
      <p:ext uri="{BB962C8B-B14F-4D97-AF65-F5344CB8AC3E}">
        <p14:creationId xmlns:p14="http://schemas.microsoft.com/office/powerpoint/2010/main" val="3646969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506670" y="1237403"/>
            <a:ext cx="11178659" cy="5408929"/>
          </a:xfrm>
        </p:spPr>
        <p:txBody>
          <a:bodyPr>
            <a:noAutofit/>
          </a:bodyPr>
          <a:lstStyle/>
          <a:p>
            <a:pPr marL="0" indent="0">
              <a:buNone/>
            </a:pPr>
            <a:r>
              <a:rPr lang="en-US" sz="2200" dirty="0" err="1">
                <a:latin typeface="Arial Nova" panose="020B0504020202020204" pitchFamily="34" charset="0"/>
              </a:rPr>
              <a:t>Travellers</a:t>
            </a:r>
            <a:r>
              <a:rPr lang="en-US" sz="2200" dirty="0">
                <a:latin typeface="Arial Nova" panose="020B0504020202020204" pitchFamily="34" charset="0"/>
              </a:rPr>
              <a:t> use travel apps as a medium for online ticketing, hotel booking, getting destination details, locating local attractions and food outlets; exploring new destinations; finding reviews about a destination they plan to visit; sharing pictures from their travel; posting feedback on a destination, airline, hotel etc.</a:t>
            </a:r>
          </a:p>
          <a:p>
            <a:pPr marL="0" indent="0">
              <a:buNone/>
            </a:pPr>
            <a:r>
              <a:rPr lang="en-US" sz="2200" dirty="0">
                <a:latin typeface="Arial Nova" panose="020B0504020202020204" pitchFamily="34" charset="0"/>
              </a:rPr>
              <a:t>It is something that we all familiar to use but there are deferent levels on sustainability values.</a:t>
            </a:r>
          </a:p>
          <a:p>
            <a:pPr marL="0" indent="0">
              <a:buNone/>
            </a:pPr>
            <a:endParaRPr lang="en-US" sz="2200" dirty="0">
              <a:latin typeface="Arial Nova" panose="020B0504020202020204" pitchFamily="34" charset="0"/>
            </a:endParaRP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4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5</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976745" y="867366"/>
            <a:ext cx="9809259" cy="379543"/>
          </a:xfrm>
        </p:spPr>
        <p:txBody>
          <a:bodyPr/>
          <a:lstStyle/>
          <a:p>
            <a:r>
              <a:rPr lang="en-US" sz="3200" dirty="0">
                <a:latin typeface="Arial Nova" panose="020B0504020202020204" pitchFamily="34" charset="0"/>
              </a:rPr>
              <a:t>Smart Applications for Sustainable Tourism</a:t>
            </a:r>
            <a:br>
              <a:rPr lang="en-US" sz="3200" dirty="0">
                <a:latin typeface="Arial Nova" panose="020B0504020202020204" pitchFamily="34" charset="0"/>
              </a:rPr>
            </a:br>
            <a:endParaRPr lang="en-US" sz="3200" dirty="0">
              <a:latin typeface="Arial Nova" panose="020B0504020202020204" pitchFamily="34" charset="0"/>
            </a:endParaRPr>
          </a:p>
        </p:txBody>
      </p:sp>
      <p:pic>
        <p:nvPicPr>
          <p:cNvPr id="5" name="Picture 4" descr="A hand touching a phone screen&#10;&#10;Description automatically generated">
            <a:extLst>
              <a:ext uri="{FF2B5EF4-FFF2-40B4-BE49-F238E27FC236}">
                <a16:creationId xmlns:a16="http://schemas.microsoft.com/office/drawing/2014/main" id="{AA5C5C15-5F4D-94FC-C3BD-285A8BD6DBC1}"/>
              </a:ext>
            </a:extLst>
          </p:cNvPr>
          <p:cNvPicPr>
            <a:picLocks noChangeAspect="1"/>
          </p:cNvPicPr>
          <p:nvPr/>
        </p:nvPicPr>
        <p:blipFill>
          <a:blip r:embed="rId2"/>
          <a:stretch>
            <a:fillRect/>
          </a:stretch>
        </p:blipFill>
        <p:spPr>
          <a:xfrm>
            <a:off x="4495114" y="3556565"/>
            <a:ext cx="4069766" cy="2883473"/>
          </a:xfrm>
          <a:prstGeom prst="rect">
            <a:avLst/>
          </a:prstGeom>
        </p:spPr>
      </p:pic>
    </p:spTree>
    <p:extLst>
      <p:ext uri="{BB962C8B-B14F-4D97-AF65-F5344CB8AC3E}">
        <p14:creationId xmlns:p14="http://schemas.microsoft.com/office/powerpoint/2010/main" val="3539687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506671" y="1793488"/>
            <a:ext cx="8088690" cy="3271023"/>
          </a:xfrm>
        </p:spPr>
        <p:txBody>
          <a:bodyPr>
            <a:noAutofit/>
          </a:bodyPr>
          <a:lstStyle/>
          <a:p>
            <a:pPr marL="0" indent="0">
              <a:buNone/>
            </a:pPr>
            <a:r>
              <a:rPr lang="en-US" sz="2200" dirty="0">
                <a:latin typeface="Arial Nova" panose="020B0504020202020204" pitchFamily="34" charset="0"/>
              </a:rPr>
              <a:t>Heritage is a valuable resource for almost all destinations. In many cases places with long history and strong heritage can benefit a lot highlighting important and attractive elements that actually are part of the place DNA and they are shaping the destination’s BRAND.</a:t>
            </a:r>
          </a:p>
          <a:p>
            <a:pPr marL="0" indent="0">
              <a:buNone/>
            </a:pPr>
            <a:r>
              <a:rPr lang="en-US" sz="2200" dirty="0">
                <a:latin typeface="Arial Nova" panose="020B0504020202020204" pitchFamily="34" charset="0"/>
              </a:rPr>
              <a:t>So Mekong Region is maximizing the heritage values for the benefit of the visitors but also the local communities</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4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6</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976745" y="867366"/>
            <a:ext cx="9809259" cy="379543"/>
          </a:xfrm>
        </p:spPr>
        <p:txBody>
          <a:bodyPr/>
          <a:lstStyle/>
          <a:p>
            <a:r>
              <a:rPr lang="en-US" sz="3200" dirty="0">
                <a:latin typeface="Arial Nova" panose="020B0504020202020204" pitchFamily="34" charset="0"/>
              </a:rPr>
              <a:t>Presenting the MEKONG-HERITAGE Digital Platform</a:t>
            </a:r>
            <a:br>
              <a:rPr lang="en-US" sz="3200" dirty="0">
                <a:latin typeface="Arial Nova" panose="020B0504020202020204" pitchFamily="34" charset="0"/>
              </a:rPr>
            </a:br>
            <a:endParaRPr lang="en-US" sz="3200" dirty="0">
              <a:latin typeface="Arial Nova" panose="020B0504020202020204" pitchFamily="34" charset="0"/>
            </a:endParaRPr>
          </a:p>
        </p:txBody>
      </p:sp>
      <p:pic>
        <p:nvPicPr>
          <p:cNvPr id="6" name="Picture 5">
            <a:extLst>
              <a:ext uri="{FF2B5EF4-FFF2-40B4-BE49-F238E27FC236}">
                <a16:creationId xmlns:a16="http://schemas.microsoft.com/office/drawing/2014/main" id="{C137E6D4-ACD7-5565-4A56-7CCAD8037D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41181" y="1402984"/>
            <a:ext cx="2545925" cy="5052920"/>
          </a:xfrm>
          <a:prstGeom prst="rect">
            <a:avLst/>
          </a:prstGeom>
        </p:spPr>
      </p:pic>
    </p:spTree>
    <p:extLst>
      <p:ext uri="{BB962C8B-B14F-4D97-AF65-F5344CB8AC3E}">
        <p14:creationId xmlns:p14="http://schemas.microsoft.com/office/powerpoint/2010/main" val="1111270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506670" y="1793488"/>
            <a:ext cx="11178659" cy="3271023"/>
          </a:xfrm>
        </p:spPr>
        <p:txBody>
          <a:bodyPr>
            <a:noAutofit/>
          </a:bodyPr>
          <a:lstStyle/>
          <a:p>
            <a:pPr marL="0" indent="0">
              <a:buNone/>
            </a:pPr>
            <a:r>
              <a:rPr lang="en-US" sz="2200" dirty="0">
                <a:latin typeface="Arial Nova" panose="020B0504020202020204" pitchFamily="34" charset="0"/>
              </a:rPr>
              <a:t>The applications introduces the unique traditions and historical significance of the vibrant communities in the Mekong region.</a:t>
            </a:r>
          </a:p>
          <a:p>
            <a:pPr marL="0" indent="0">
              <a:buNone/>
            </a:pPr>
            <a:r>
              <a:rPr lang="en-US" sz="2200" dirty="0">
                <a:latin typeface="Arial Nova" panose="020B0504020202020204" pitchFamily="34" charset="0"/>
              </a:rPr>
              <a:t>Explores key attractions, tourism services, and local products in Ayutthaya of Thailand, Bagan of Myanmar, Hue of Vietnam, </a:t>
            </a:r>
            <a:r>
              <a:rPr lang="en-US" sz="2200" dirty="0" err="1">
                <a:latin typeface="Arial Nova" panose="020B0504020202020204" pitchFamily="34" charset="0"/>
              </a:rPr>
              <a:t>Luang</a:t>
            </a:r>
            <a:r>
              <a:rPr lang="en-US" sz="2200" dirty="0">
                <a:latin typeface="Arial Nova" panose="020B0504020202020204" pitchFamily="34" charset="0"/>
              </a:rPr>
              <a:t> Prabang of Laos, and </a:t>
            </a:r>
            <a:r>
              <a:rPr lang="en-US" sz="2200" dirty="0" err="1">
                <a:latin typeface="Arial Nova" panose="020B0504020202020204" pitchFamily="34" charset="0"/>
              </a:rPr>
              <a:t>Siem</a:t>
            </a:r>
            <a:r>
              <a:rPr lang="en-US" sz="2200" dirty="0">
                <a:latin typeface="Arial Nova" panose="020B0504020202020204" pitchFamily="34" charset="0"/>
              </a:rPr>
              <a:t> Reap of Cambodia, with a user-friendly interface.</a:t>
            </a:r>
          </a:p>
          <a:p>
            <a:pPr marL="0" indent="0">
              <a:buNone/>
            </a:pPr>
            <a:r>
              <a:rPr lang="en-US" sz="2200" dirty="0">
                <a:latin typeface="Arial Nova" panose="020B0504020202020204" pitchFamily="34" charset="0"/>
              </a:rPr>
              <a:t>Emerges diverse heritage sites and their fascinating stories, connecting visitors to the rich past and with a global community dedicated to preserving and celebrating the Mekong's cultural legacy.</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4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7</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976745" y="867366"/>
            <a:ext cx="9809259" cy="379543"/>
          </a:xfrm>
        </p:spPr>
        <p:txBody>
          <a:bodyPr/>
          <a:lstStyle/>
          <a:p>
            <a:r>
              <a:rPr lang="en-US" sz="3200" dirty="0">
                <a:latin typeface="Arial Nova" panose="020B0504020202020204" pitchFamily="34" charset="0"/>
              </a:rPr>
              <a:t>Presenting the MEKONG-HERITAGE Digital Platform</a:t>
            </a:r>
            <a:br>
              <a:rPr lang="en-US" sz="3200" dirty="0">
                <a:latin typeface="Arial Nova" panose="020B0504020202020204" pitchFamily="34" charset="0"/>
              </a:rPr>
            </a:br>
            <a:endParaRPr lang="en-US" sz="3200" dirty="0">
              <a:latin typeface="Arial Nova" panose="020B0504020202020204" pitchFamily="34" charset="0"/>
            </a:endParaRPr>
          </a:p>
        </p:txBody>
      </p:sp>
      <p:pic>
        <p:nvPicPr>
          <p:cNvPr id="3" name="Picture 2" descr="A green and white logo&#10;&#10;Description automatically generated">
            <a:extLst>
              <a:ext uri="{FF2B5EF4-FFF2-40B4-BE49-F238E27FC236}">
                <a16:creationId xmlns:a16="http://schemas.microsoft.com/office/drawing/2014/main" id="{3E3BED2D-CF68-534D-4836-0C1FFC79EADA}"/>
              </a:ext>
            </a:extLst>
          </p:cNvPr>
          <p:cNvPicPr>
            <a:picLocks noChangeAspect="1"/>
          </p:cNvPicPr>
          <p:nvPr/>
        </p:nvPicPr>
        <p:blipFill>
          <a:blip r:embed="rId2"/>
          <a:stretch>
            <a:fillRect/>
          </a:stretch>
        </p:blipFill>
        <p:spPr>
          <a:xfrm>
            <a:off x="6247272" y="4297681"/>
            <a:ext cx="4443656" cy="2332920"/>
          </a:xfrm>
          <a:prstGeom prst="rect">
            <a:avLst/>
          </a:prstGeom>
        </p:spPr>
      </p:pic>
    </p:spTree>
    <p:extLst>
      <p:ext uri="{BB962C8B-B14F-4D97-AF65-F5344CB8AC3E}">
        <p14:creationId xmlns:p14="http://schemas.microsoft.com/office/powerpoint/2010/main" val="2207908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een and white logo&#10;&#10;Description automatically generated">
            <a:extLst>
              <a:ext uri="{FF2B5EF4-FFF2-40B4-BE49-F238E27FC236}">
                <a16:creationId xmlns:a16="http://schemas.microsoft.com/office/drawing/2014/main" id="{6A0F0FB7-5B4E-12F4-6050-BFCC80F281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31475" y="1177699"/>
            <a:ext cx="866772" cy="867245"/>
          </a:xfrm>
          <a:prstGeom prst="rect">
            <a:avLst/>
          </a:prstGeom>
        </p:spPr>
      </p:pic>
      <p:sp>
        <p:nvSpPr>
          <p:cNvPr id="8" name="Title 7">
            <a:extLst>
              <a:ext uri="{FF2B5EF4-FFF2-40B4-BE49-F238E27FC236}">
                <a16:creationId xmlns:a16="http://schemas.microsoft.com/office/drawing/2014/main" id="{9D5F1BF3-7670-F346-B3ED-88396A4F21EC}"/>
              </a:ext>
            </a:extLst>
          </p:cNvPr>
          <p:cNvSpPr>
            <a:spLocks noGrp="1"/>
          </p:cNvSpPr>
          <p:nvPr>
            <p:ph type="ctrTitle"/>
          </p:nvPr>
        </p:nvSpPr>
        <p:spPr>
          <a:xfrm>
            <a:off x="735057" y="1414989"/>
            <a:ext cx="9750059" cy="1453737"/>
          </a:xfrm>
        </p:spPr>
        <p:txBody>
          <a:bodyPr>
            <a:normAutofit fontScale="90000"/>
          </a:bodyPr>
          <a:lstStyle/>
          <a:p>
            <a:r>
              <a:rPr lang="en-US" sz="7300" dirty="0">
                <a:latin typeface="Arial Nova" panose="020B0504020202020204" pitchFamily="34" charset="0"/>
              </a:rPr>
              <a:t>M</a:t>
            </a:r>
            <a:r>
              <a:rPr lang="en-US" sz="6000" dirty="0">
                <a:latin typeface="Arial Nova" panose="020B0504020202020204" pitchFamily="34" charset="0"/>
              </a:rPr>
              <a:t>EK   NG</a:t>
            </a:r>
            <a:r>
              <a:rPr lang="en-US" sz="7300" dirty="0">
                <a:latin typeface="Arial Nova" panose="020B0504020202020204" pitchFamily="34" charset="0"/>
              </a:rPr>
              <a:t> H</a:t>
            </a:r>
            <a:r>
              <a:rPr lang="en-US" sz="6000" dirty="0">
                <a:latin typeface="Arial Nova" panose="020B0504020202020204" pitchFamily="34" charset="0"/>
              </a:rPr>
              <a:t>ERITAGE </a:t>
            </a:r>
            <a:br>
              <a:rPr lang="en-US" sz="7300" dirty="0">
                <a:latin typeface="Arial Nova" panose="020B0504020202020204" pitchFamily="34" charset="0"/>
              </a:rPr>
            </a:br>
            <a:r>
              <a:rPr lang="en-US" sz="5300" dirty="0">
                <a:latin typeface="Arial Nova" panose="020B0504020202020204" pitchFamily="34" charset="0"/>
              </a:rPr>
              <a:t>Digital Platform</a:t>
            </a:r>
            <a:endParaRPr lang="en-US" sz="6000" dirty="0">
              <a:latin typeface="Arial Nova" panose="020B0504020202020204" pitchFamily="34" charset="0"/>
            </a:endParaRPr>
          </a:p>
        </p:txBody>
      </p:sp>
      <p:sp>
        <p:nvSpPr>
          <p:cNvPr id="9" name="Subtitle 8">
            <a:extLst>
              <a:ext uri="{FF2B5EF4-FFF2-40B4-BE49-F238E27FC236}">
                <a16:creationId xmlns:a16="http://schemas.microsoft.com/office/drawing/2014/main" id="{D4AE8C3A-CB2F-844C-883B-A0B403A9CBE5}"/>
              </a:ext>
            </a:extLst>
          </p:cNvPr>
          <p:cNvSpPr>
            <a:spLocks noGrp="1"/>
          </p:cNvSpPr>
          <p:nvPr>
            <p:ph type="subTitle" idx="1"/>
          </p:nvPr>
        </p:nvSpPr>
        <p:spPr>
          <a:xfrm>
            <a:off x="1463040" y="4564150"/>
            <a:ext cx="9091747" cy="1583476"/>
          </a:xfrm>
        </p:spPr>
        <p:txBody>
          <a:bodyPr>
            <a:noAutofit/>
          </a:bodyPr>
          <a:lstStyle/>
          <a:p>
            <a:pPr marL="0" marR="0" lvl="0" indent="0" rtl="0">
              <a:lnSpc>
                <a:spcPct val="100000"/>
              </a:lnSpc>
              <a:spcBef>
                <a:spcPts val="0"/>
              </a:spcBef>
              <a:spcAft>
                <a:spcPts val="0"/>
              </a:spcAft>
              <a:buNone/>
            </a:pPr>
            <a:r>
              <a:rPr lang="en-US" sz="1500" b="0" i="0" u="none" strike="noStrike" cap="none" dirty="0">
                <a:solidFill>
                  <a:srgbClr val="000B5D"/>
                </a:solidFill>
                <a:latin typeface="Arial Nova" panose="020B0504020202020204" pitchFamily="34" charset="0"/>
                <a:ea typeface="Poppins"/>
                <a:cs typeface="Poppins"/>
                <a:sym typeface="Poppins"/>
              </a:rPr>
              <a:t>SUSTAINABLE AND SMART TOURISM DEVELOPMENT</a:t>
            </a:r>
          </a:p>
          <a:p>
            <a:pPr marL="0" marR="0" lvl="0" indent="0" rtl="0">
              <a:lnSpc>
                <a:spcPct val="100000"/>
              </a:lnSpc>
              <a:spcBef>
                <a:spcPts val="0"/>
              </a:spcBef>
              <a:spcAft>
                <a:spcPts val="0"/>
              </a:spcAft>
              <a:buNone/>
            </a:pPr>
            <a:r>
              <a:rPr lang="en-US" sz="1500" b="0" i="0" u="none" strike="noStrike" cap="none" dirty="0">
                <a:solidFill>
                  <a:srgbClr val="000B5D"/>
                </a:solidFill>
                <a:latin typeface="Arial Nova" panose="020B0504020202020204" pitchFamily="34" charset="0"/>
                <a:ea typeface="Poppins"/>
                <a:cs typeface="Poppins"/>
                <a:sym typeface="Poppins"/>
              </a:rPr>
              <a:t>IN MEKONG REGION</a:t>
            </a:r>
          </a:p>
          <a:p>
            <a:pPr marL="0" marR="0" lvl="0" indent="0" rtl="0">
              <a:lnSpc>
                <a:spcPct val="100000"/>
              </a:lnSpc>
              <a:spcBef>
                <a:spcPts val="0"/>
              </a:spcBef>
              <a:spcAft>
                <a:spcPts val="0"/>
              </a:spcAft>
              <a:buNone/>
            </a:pPr>
            <a:endParaRPr lang="en-US" sz="1500" dirty="0">
              <a:solidFill>
                <a:srgbClr val="000B5D"/>
              </a:solidFill>
              <a:latin typeface="Arial Nova" panose="020B0504020202020204" pitchFamily="34" charset="0"/>
              <a:cs typeface="Poppins"/>
              <a:sym typeface="Poppins"/>
            </a:endParaRPr>
          </a:p>
          <a:p>
            <a:pPr marL="0" marR="0" lvl="0" indent="0" rtl="0">
              <a:lnSpc>
                <a:spcPct val="100000"/>
              </a:lnSpc>
              <a:spcBef>
                <a:spcPts val="0"/>
              </a:spcBef>
              <a:spcAft>
                <a:spcPts val="0"/>
              </a:spcAft>
              <a:buNone/>
            </a:pPr>
            <a:r>
              <a:rPr lang="en-US" sz="1500" dirty="0">
                <a:solidFill>
                  <a:srgbClr val="000B5D"/>
                </a:solidFill>
                <a:latin typeface="Arial Nova" panose="020B0504020202020204" pitchFamily="34" charset="0"/>
                <a:cs typeface="Poppins"/>
                <a:sym typeface="Poppins"/>
              </a:rPr>
              <a:t>Supported by Mekong-Republic of Korea Cooperation Fund (MKCF)</a:t>
            </a:r>
            <a:endParaRPr lang="en-US" sz="1500" dirty="0">
              <a:latin typeface="Arial Nova" panose="020B0504020202020204" pitchFamily="34" charset="0"/>
            </a:endParaRPr>
          </a:p>
        </p:txBody>
      </p:sp>
      <p:sp>
        <p:nvSpPr>
          <p:cNvPr id="2" name="Google Shape;90;p1">
            <a:extLst>
              <a:ext uri="{FF2B5EF4-FFF2-40B4-BE49-F238E27FC236}">
                <a16:creationId xmlns:a16="http://schemas.microsoft.com/office/drawing/2014/main" id="{2D5F82FB-9F64-E7DC-41A6-1487A2B3FD32}"/>
              </a:ext>
            </a:extLst>
          </p:cNvPr>
          <p:cNvSpPr/>
          <p:nvPr/>
        </p:nvSpPr>
        <p:spPr>
          <a:xfrm>
            <a:off x="8866047" y="462452"/>
            <a:ext cx="655401" cy="650802"/>
          </a:xfrm>
          <a:custGeom>
            <a:avLst/>
            <a:gdLst/>
            <a:ahLst/>
            <a:cxnLst/>
            <a:rect l="l" t="t" r="r" b="b"/>
            <a:pathLst>
              <a:path w="1075605" h="1068057" extrusionOk="0">
                <a:moveTo>
                  <a:pt x="0" y="0"/>
                </a:moveTo>
                <a:lnTo>
                  <a:pt x="1075605" y="0"/>
                </a:lnTo>
                <a:lnTo>
                  <a:pt x="1075605" y="1068057"/>
                </a:lnTo>
                <a:lnTo>
                  <a:pt x="0" y="1068057"/>
                </a:lnTo>
                <a:lnTo>
                  <a:pt x="0" y="0"/>
                </a:lnTo>
                <a:close/>
              </a:path>
            </a:pathLst>
          </a:custGeom>
          <a:blipFill rotWithShape="1">
            <a:blip r:embed="rId3" cstate="email">
              <a:alphaModFix/>
              <a:extLst>
                <a:ext uri="{28A0092B-C50C-407E-A947-70E740481C1C}">
                  <a14:useLocalDpi xmlns:a14="http://schemas.microsoft.com/office/drawing/2010/main"/>
                </a:ext>
              </a:extLst>
            </a:blip>
            <a:stretch>
              <a:fillRect/>
            </a:stretch>
          </a:blipFill>
          <a:ln>
            <a:noFill/>
          </a:ln>
        </p:spPr>
      </p:sp>
      <p:pic>
        <p:nvPicPr>
          <p:cNvPr id="4" name="Picture 3">
            <a:extLst>
              <a:ext uri="{FF2B5EF4-FFF2-40B4-BE49-F238E27FC236}">
                <a16:creationId xmlns:a16="http://schemas.microsoft.com/office/drawing/2014/main" id="{6CCF39C0-0777-AFCA-9906-FC928203CA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81937" y="1193974"/>
            <a:ext cx="2712209" cy="5382946"/>
          </a:xfrm>
          <a:prstGeom prst="rect">
            <a:avLst/>
          </a:prstGeom>
        </p:spPr>
      </p:pic>
      <p:grpSp>
        <p:nvGrpSpPr>
          <p:cNvPr id="3" name="Group 52">
            <a:extLst>
              <a:ext uri="{FF2B5EF4-FFF2-40B4-BE49-F238E27FC236}">
                <a16:creationId xmlns:a16="http://schemas.microsoft.com/office/drawing/2014/main" id="{9E1CFDD5-AAE3-AE92-4647-532F2527BEC8}"/>
              </a:ext>
            </a:extLst>
          </p:cNvPr>
          <p:cNvGrpSpPr/>
          <p:nvPr/>
        </p:nvGrpSpPr>
        <p:grpSpPr>
          <a:xfrm>
            <a:off x="2014808" y="3327000"/>
            <a:ext cx="1014275" cy="1180247"/>
            <a:chOff x="0" y="0"/>
            <a:chExt cx="698500" cy="812800"/>
          </a:xfrm>
        </p:grpSpPr>
        <p:sp>
          <p:nvSpPr>
            <p:cNvPr id="5" name="Freeform 53">
              <a:extLst>
                <a:ext uri="{FF2B5EF4-FFF2-40B4-BE49-F238E27FC236}">
                  <a16:creationId xmlns:a16="http://schemas.microsoft.com/office/drawing/2014/main" id="{CE609780-4B53-CE28-4FFE-8AE9B91561DA}"/>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EFFFF"/>
            </a:solidFill>
            <a:ln w="152400">
              <a:solidFill>
                <a:srgbClr val="00ADEF"/>
              </a:solidFill>
            </a:ln>
          </p:spPr>
        </p:sp>
        <p:sp>
          <p:nvSpPr>
            <p:cNvPr id="6" name="TextBox 54">
              <a:extLst>
                <a:ext uri="{FF2B5EF4-FFF2-40B4-BE49-F238E27FC236}">
                  <a16:creationId xmlns:a16="http://schemas.microsoft.com/office/drawing/2014/main" id="{627E4B46-A37E-7C5F-BAE4-5579262B5631}"/>
                </a:ext>
              </a:extLst>
            </p:cNvPr>
            <p:cNvSpPr txBox="1"/>
            <p:nvPr/>
          </p:nvSpPr>
          <p:spPr>
            <a:xfrm>
              <a:off x="0" y="82550"/>
              <a:ext cx="698500" cy="590550"/>
            </a:xfrm>
            <a:prstGeom prst="rect">
              <a:avLst/>
            </a:prstGeom>
          </p:spPr>
          <p:txBody>
            <a:bodyPr lIns="33867" tIns="33867" rIns="33867" bIns="33867" rtlCol="0" anchor="ctr"/>
            <a:lstStyle/>
            <a:p>
              <a:pPr algn="ctr">
                <a:lnSpc>
                  <a:spcPts val="1773"/>
                </a:lnSpc>
              </a:pPr>
              <a:endParaRPr sz="1200"/>
            </a:p>
          </p:txBody>
        </p:sp>
      </p:grpSp>
      <p:grpSp>
        <p:nvGrpSpPr>
          <p:cNvPr id="7" name="Group 55">
            <a:extLst>
              <a:ext uri="{FF2B5EF4-FFF2-40B4-BE49-F238E27FC236}">
                <a16:creationId xmlns:a16="http://schemas.microsoft.com/office/drawing/2014/main" id="{D3202B14-CD7E-7C3C-B2D6-4BEF214525C2}"/>
              </a:ext>
            </a:extLst>
          </p:cNvPr>
          <p:cNvGrpSpPr/>
          <p:nvPr/>
        </p:nvGrpSpPr>
        <p:grpSpPr>
          <a:xfrm>
            <a:off x="952016" y="3327000"/>
            <a:ext cx="1014275" cy="1180247"/>
            <a:chOff x="0" y="0"/>
            <a:chExt cx="698500" cy="812800"/>
          </a:xfrm>
        </p:grpSpPr>
        <p:sp>
          <p:nvSpPr>
            <p:cNvPr id="10" name="Freeform 56">
              <a:extLst>
                <a:ext uri="{FF2B5EF4-FFF2-40B4-BE49-F238E27FC236}">
                  <a16:creationId xmlns:a16="http://schemas.microsoft.com/office/drawing/2014/main" id="{56CC9E5B-B8BB-9109-B3DB-B98CA8797565}"/>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FFFF"/>
            </a:solidFill>
            <a:ln w="152400">
              <a:solidFill>
                <a:srgbClr val="5271FF"/>
              </a:solidFill>
            </a:ln>
          </p:spPr>
        </p:sp>
        <p:sp>
          <p:nvSpPr>
            <p:cNvPr id="12" name="TextBox 57">
              <a:extLst>
                <a:ext uri="{FF2B5EF4-FFF2-40B4-BE49-F238E27FC236}">
                  <a16:creationId xmlns:a16="http://schemas.microsoft.com/office/drawing/2014/main" id="{CBFC8418-823A-2385-8B64-E7675A911FEB}"/>
                </a:ext>
              </a:extLst>
            </p:cNvPr>
            <p:cNvSpPr txBox="1"/>
            <p:nvPr/>
          </p:nvSpPr>
          <p:spPr>
            <a:xfrm>
              <a:off x="0" y="82550"/>
              <a:ext cx="698500" cy="590550"/>
            </a:xfrm>
            <a:prstGeom prst="rect">
              <a:avLst/>
            </a:prstGeom>
          </p:spPr>
          <p:txBody>
            <a:bodyPr lIns="33867" tIns="33867" rIns="33867" bIns="33867" rtlCol="0" anchor="ctr"/>
            <a:lstStyle/>
            <a:p>
              <a:pPr algn="ctr">
                <a:lnSpc>
                  <a:spcPts val="1773"/>
                </a:lnSpc>
              </a:pPr>
              <a:endParaRPr sz="1200"/>
            </a:p>
          </p:txBody>
        </p:sp>
      </p:grpSp>
      <p:grpSp>
        <p:nvGrpSpPr>
          <p:cNvPr id="13" name="Group 58">
            <a:extLst>
              <a:ext uri="{FF2B5EF4-FFF2-40B4-BE49-F238E27FC236}">
                <a16:creationId xmlns:a16="http://schemas.microsoft.com/office/drawing/2014/main" id="{359A7C01-28B7-2113-5BFA-062846EE2730}"/>
              </a:ext>
            </a:extLst>
          </p:cNvPr>
          <p:cNvGrpSpPr/>
          <p:nvPr/>
        </p:nvGrpSpPr>
        <p:grpSpPr>
          <a:xfrm>
            <a:off x="1488542" y="2403973"/>
            <a:ext cx="1014275" cy="1180247"/>
            <a:chOff x="0" y="0"/>
            <a:chExt cx="698500" cy="812800"/>
          </a:xfrm>
        </p:grpSpPr>
        <p:sp>
          <p:nvSpPr>
            <p:cNvPr id="14" name="Freeform 59">
              <a:extLst>
                <a:ext uri="{FF2B5EF4-FFF2-40B4-BE49-F238E27FC236}">
                  <a16:creationId xmlns:a16="http://schemas.microsoft.com/office/drawing/2014/main" id="{4AC494DC-C886-961E-D811-1C61D6933108}"/>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FFFF"/>
            </a:solidFill>
            <a:ln w="152400">
              <a:solidFill>
                <a:srgbClr val="80A0E9"/>
              </a:solidFill>
            </a:ln>
          </p:spPr>
        </p:sp>
        <p:sp>
          <p:nvSpPr>
            <p:cNvPr id="15" name="TextBox 60">
              <a:extLst>
                <a:ext uri="{FF2B5EF4-FFF2-40B4-BE49-F238E27FC236}">
                  <a16:creationId xmlns:a16="http://schemas.microsoft.com/office/drawing/2014/main" id="{3E06F362-1E26-1CC9-4EF5-63A0CF614781}"/>
                </a:ext>
              </a:extLst>
            </p:cNvPr>
            <p:cNvSpPr txBox="1"/>
            <p:nvPr/>
          </p:nvSpPr>
          <p:spPr>
            <a:xfrm>
              <a:off x="0" y="82550"/>
              <a:ext cx="698500" cy="590550"/>
            </a:xfrm>
            <a:prstGeom prst="rect">
              <a:avLst/>
            </a:prstGeom>
          </p:spPr>
          <p:txBody>
            <a:bodyPr lIns="33867" tIns="33867" rIns="33867" bIns="33867" rtlCol="0" anchor="ctr"/>
            <a:lstStyle/>
            <a:p>
              <a:pPr algn="ctr">
                <a:lnSpc>
                  <a:spcPts val="1773"/>
                </a:lnSpc>
              </a:pPr>
              <a:endParaRPr sz="1200"/>
            </a:p>
          </p:txBody>
        </p:sp>
      </p:grpSp>
      <p:sp>
        <p:nvSpPr>
          <p:cNvPr id="16" name="Freeform 61">
            <a:extLst>
              <a:ext uri="{FF2B5EF4-FFF2-40B4-BE49-F238E27FC236}">
                <a16:creationId xmlns:a16="http://schemas.microsoft.com/office/drawing/2014/main" id="{7D8816F3-D5F4-245F-FBEC-0340893A0DA3}"/>
              </a:ext>
            </a:extLst>
          </p:cNvPr>
          <p:cNvSpPr/>
          <p:nvPr/>
        </p:nvSpPr>
        <p:spPr>
          <a:xfrm>
            <a:off x="1330286" y="3519176"/>
            <a:ext cx="275632" cy="239800"/>
          </a:xfrm>
          <a:custGeom>
            <a:avLst/>
            <a:gdLst/>
            <a:ahLst/>
            <a:cxnLst/>
            <a:rect l="l" t="t" r="r" b="b"/>
            <a:pathLst>
              <a:path w="413448" h="359700">
                <a:moveTo>
                  <a:pt x="0" y="0"/>
                </a:moveTo>
                <a:lnTo>
                  <a:pt x="413449" y="0"/>
                </a:lnTo>
                <a:lnTo>
                  <a:pt x="413449" y="359700"/>
                </a:lnTo>
                <a:lnTo>
                  <a:pt x="0" y="359700"/>
                </a:lnTo>
                <a:lnTo>
                  <a:pt x="0" y="0"/>
                </a:lnTo>
                <a:close/>
              </a:path>
            </a:pathLst>
          </a:custGeo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sp>
      <p:sp>
        <p:nvSpPr>
          <p:cNvPr id="17" name="Freeform 62">
            <a:extLst>
              <a:ext uri="{FF2B5EF4-FFF2-40B4-BE49-F238E27FC236}">
                <a16:creationId xmlns:a16="http://schemas.microsoft.com/office/drawing/2014/main" id="{24FB54AC-3FF1-06BF-1522-886EA86EC2CE}"/>
              </a:ext>
            </a:extLst>
          </p:cNvPr>
          <p:cNvSpPr/>
          <p:nvPr/>
        </p:nvSpPr>
        <p:spPr>
          <a:xfrm>
            <a:off x="2384567" y="3502901"/>
            <a:ext cx="274757" cy="272353"/>
          </a:xfrm>
          <a:custGeom>
            <a:avLst/>
            <a:gdLst/>
            <a:ahLst/>
            <a:cxnLst/>
            <a:rect l="l" t="t" r="r" b="b"/>
            <a:pathLst>
              <a:path w="412135" h="408529">
                <a:moveTo>
                  <a:pt x="0" y="0"/>
                </a:moveTo>
                <a:lnTo>
                  <a:pt x="412135" y="0"/>
                </a:lnTo>
                <a:lnTo>
                  <a:pt x="412135" y="408529"/>
                </a:lnTo>
                <a:lnTo>
                  <a:pt x="0" y="408529"/>
                </a:lnTo>
                <a:lnTo>
                  <a:pt x="0" y="0"/>
                </a:lnTo>
                <a:close/>
              </a:path>
            </a:pathLst>
          </a:custGeom>
          <a: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p:spPr>
      </p:sp>
      <p:sp>
        <p:nvSpPr>
          <p:cNvPr id="18" name="Freeform 63">
            <a:extLst>
              <a:ext uri="{FF2B5EF4-FFF2-40B4-BE49-F238E27FC236}">
                <a16:creationId xmlns:a16="http://schemas.microsoft.com/office/drawing/2014/main" id="{337A23D3-2BAB-EABE-2D87-EBA05F762CF6}"/>
              </a:ext>
            </a:extLst>
          </p:cNvPr>
          <p:cNvSpPr/>
          <p:nvPr/>
        </p:nvSpPr>
        <p:spPr>
          <a:xfrm>
            <a:off x="1875597" y="2632178"/>
            <a:ext cx="240163" cy="240163"/>
          </a:xfrm>
          <a:custGeom>
            <a:avLst/>
            <a:gdLst/>
            <a:ahLst/>
            <a:cxnLst/>
            <a:rect l="l" t="t" r="r" b="b"/>
            <a:pathLst>
              <a:path w="360245" h="360245">
                <a:moveTo>
                  <a:pt x="0" y="0"/>
                </a:moveTo>
                <a:lnTo>
                  <a:pt x="360246" y="0"/>
                </a:lnTo>
                <a:lnTo>
                  <a:pt x="360246" y="360245"/>
                </a:lnTo>
                <a:lnTo>
                  <a:pt x="0" y="360245"/>
                </a:lnTo>
                <a:lnTo>
                  <a:pt x="0" y="0"/>
                </a:lnTo>
                <a:close/>
              </a:path>
            </a:pathLst>
          </a:custGeom>
          <a: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p:spPr>
      </p:sp>
      <p:sp>
        <p:nvSpPr>
          <p:cNvPr id="19" name="TextBox 71">
            <a:extLst>
              <a:ext uri="{FF2B5EF4-FFF2-40B4-BE49-F238E27FC236}">
                <a16:creationId xmlns:a16="http://schemas.microsoft.com/office/drawing/2014/main" id="{9BE99467-57F8-0B84-B46D-DD3124A881C1}"/>
              </a:ext>
            </a:extLst>
          </p:cNvPr>
          <p:cNvSpPr txBox="1"/>
          <p:nvPr/>
        </p:nvSpPr>
        <p:spPr>
          <a:xfrm>
            <a:off x="1038740" y="3805678"/>
            <a:ext cx="840827" cy="333425"/>
          </a:xfrm>
          <a:prstGeom prst="rect">
            <a:avLst/>
          </a:prstGeom>
        </p:spPr>
        <p:txBody>
          <a:bodyPr lIns="0" tIns="0" rIns="0" bIns="0" rtlCol="0" anchor="t">
            <a:spAutoFit/>
          </a:bodyPr>
          <a:lstStyle/>
          <a:p>
            <a:pPr algn="ctr">
              <a:lnSpc>
                <a:spcPts val="1296"/>
              </a:lnSpc>
            </a:pPr>
            <a:r>
              <a:rPr lang="en-US" sz="1127">
                <a:solidFill>
                  <a:srgbClr val="004AAD"/>
                </a:solidFill>
                <a:latin typeface="Poppins"/>
              </a:rPr>
              <a:t>Share </a:t>
            </a:r>
          </a:p>
          <a:p>
            <a:pPr algn="ctr">
              <a:lnSpc>
                <a:spcPts val="1296"/>
              </a:lnSpc>
            </a:pPr>
            <a:r>
              <a:rPr lang="en-US" sz="1127">
                <a:solidFill>
                  <a:srgbClr val="004AAD"/>
                </a:solidFill>
                <a:latin typeface="Poppins"/>
              </a:rPr>
              <a:t>Experience</a:t>
            </a:r>
            <a:r>
              <a:rPr lang="en-US" sz="1127">
                <a:solidFill>
                  <a:srgbClr val="004AAD"/>
                </a:solidFill>
                <a:latin typeface="Poppins Bold"/>
              </a:rPr>
              <a:t> </a:t>
            </a:r>
          </a:p>
        </p:txBody>
      </p:sp>
      <p:sp>
        <p:nvSpPr>
          <p:cNvPr id="20" name="TextBox 72">
            <a:extLst>
              <a:ext uri="{FF2B5EF4-FFF2-40B4-BE49-F238E27FC236}">
                <a16:creationId xmlns:a16="http://schemas.microsoft.com/office/drawing/2014/main" id="{23E11563-7E38-EF28-DFFD-FC2CEB6E33EB}"/>
              </a:ext>
            </a:extLst>
          </p:cNvPr>
          <p:cNvSpPr txBox="1"/>
          <p:nvPr/>
        </p:nvSpPr>
        <p:spPr>
          <a:xfrm>
            <a:off x="1575266" y="2971843"/>
            <a:ext cx="840827" cy="166712"/>
          </a:xfrm>
          <a:prstGeom prst="rect">
            <a:avLst/>
          </a:prstGeom>
        </p:spPr>
        <p:txBody>
          <a:bodyPr lIns="0" tIns="0" rIns="0" bIns="0" rtlCol="0" anchor="t">
            <a:spAutoFit/>
          </a:bodyPr>
          <a:lstStyle/>
          <a:p>
            <a:pPr algn="ctr">
              <a:lnSpc>
                <a:spcPts val="1296"/>
              </a:lnSpc>
            </a:pPr>
            <a:r>
              <a:rPr lang="en-US" sz="1127" dirty="0">
                <a:solidFill>
                  <a:srgbClr val="004AAD"/>
                </a:solidFill>
                <a:latin typeface="Poppins"/>
              </a:rPr>
              <a:t>Explore</a:t>
            </a:r>
          </a:p>
        </p:txBody>
      </p:sp>
      <p:sp>
        <p:nvSpPr>
          <p:cNvPr id="21" name="TextBox 73">
            <a:extLst>
              <a:ext uri="{FF2B5EF4-FFF2-40B4-BE49-F238E27FC236}">
                <a16:creationId xmlns:a16="http://schemas.microsoft.com/office/drawing/2014/main" id="{DCFA1938-F563-2B84-DBF9-9B1261CF470E}"/>
              </a:ext>
            </a:extLst>
          </p:cNvPr>
          <p:cNvSpPr txBox="1"/>
          <p:nvPr/>
        </p:nvSpPr>
        <p:spPr>
          <a:xfrm>
            <a:off x="2101532" y="3767164"/>
            <a:ext cx="840827" cy="333425"/>
          </a:xfrm>
          <a:prstGeom prst="rect">
            <a:avLst/>
          </a:prstGeom>
        </p:spPr>
        <p:txBody>
          <a:bodyPr lIns="0" tIns="0" rIns="0" bIns="0" rtlCol="0" anchor="t">
            <a:spAutoFit/>
          </a:bodyPr>
          <a:lstStyle/>
          <a:p>
            <a:pPr algn="ctr">
              <a:lnSpc>
                <a:spcPts val="1296"/>
              </a:lnSpc>
            </a:pPr>
            <a:r>
              <a:rPr lang="en-US" sz="1127">
                <a:solidFill>
                  <a:srgbClr val="004AAD"/>
                </a:solidFill>
                <a:latin typeface="Poppins"/>
              </a:rPr>
              <a:t>Save Places</a:t>
            </a:r>
          </a:p>
        </p:txBody>
      </p:sp>
      <p:sp>
        <p:nvSpPr>
          <p:cNvPr id="22" name="TextBox 74">
            <a:extLst>
              <a:ext uri="{FF2B5EF4-FFF2-40B4-BE49-F238E27FC236}">
                <a16:creationId xmlns:a16="http://schemas.microsoft.com/office/drawing/2014/main" id="{E498EC1A-33D6-D5C2-6755-B18FDEC896F9}"/>
              </a:ext>
            </a:extLst>
          </p:cNvPr>
          <p:cNvSpPr txBox="1"/>
          <p:nvPr/>
        </p:nvSpPr>
        <p:spPr>
          <a:xfrm>
            <a:off x="2082403" y="4126174"/>
            <a:ext cx="840827" cy="128240"/>
          </a:xfrm>
          <a:prstGeom prst="rect">
            <a:avLst/>
          </a:prstGeom>
        </p:spPr>
        <p:txBody>
          <a:bodyPr lIns="0" tIns="0" rIns="0" bIns="0" rtlCol="0" anchor="t">
            <a:spAutoFit/>
          </a:bodyPr>
          <a:lstStyle/>
          <a:p>
            <a:pPr algn="ctr">
              <a:lnSpc>
                <a:spcPts val="972"/>
              </a:lnSpc>
            </a:pPr>
            <a:r>
              <a:rPr lang="en-US" sz="845">
                <a:solidFill>
                  <a:srgbClr val="004AAD"/>
                </a:solidFill>
                <a:latin typeface="Poppins"/>
              </a:rPr>
              <a:t>wish list</a:t>
            </a:r>
          </a:p>
        </p:txBody>
      </p:sp>
      <p:sp>
        <p:nvSpPr>
          <p:cNvPr id="23" name="Title 1">
            <a:extLst>
              <a:ext uri="{FF2B5EF4-FFF2-40B4-BE49-F238E27FC236}">
                <a16:creationId xmlns:a16="http://schemas.microsoft.com/office/drawing/2014/main" id="{DC08E863-9125-EFD6-FDD2-E0C15AFDAAF5}"/>
              </a:ext>
            </a:extLst>
          </p:cNvPr>
          <p:cNvSpPr txBox="1">
            <a:spLocks/>
          </p:cNvSpPr>
          <p:nvPr/>
        </p:nvSpPr>
        <p:spPr>
          <a:xfrm>
            <a:off x="-744318" y="307559"/>
            <a:ext cx="9926255" cy="104749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b="1" kern="1200">
                <a:solidFill>
                  <a:schemeClr val="tx2"/>
                </a:solidFill>
                <a:latin typeface="+mj-lt"/>
                <a:ea typeface="+mj-ea"/>
                <a:cs typeface="+mj-cs"/>
              </a:defRPr>
            </a:lvl1pPr>
          </a:lstStyle>
          <a:p>
            <a:r>
              <a:rPr lang="en-US" sz="3200" dirty="0">
                <a:latin typeface="Arial Nova" panose="020B0504020202020204" pitchFamily="34" charset="0"/>
              </a:rPr>
              <a:t>Analyzing the functions of the Application</a:t>
            </a:r>
            <a:br>
              <a:rPr lang="en-US" sz="3200" dirty="0">
                <a:latin typeface="Arial Nova" panose="020B0504020202020204" pitchFamily="34" charset="0"/>
              </a:rPr>
            </a:br>
            <a:endParaRPr lang="en-US" sz="3200" dirty="0">
              <a:latin typeface="Arial Nova" panose="020B0504020202020204" pitchFamily="34" charset="0"/>
            </a:endParaRPr>
          </a:p>
        </p:txBody>
      </p:sp>
    </p:spTree>
    <p:extLst>
      <p:ext uri="{BB962C8B-B14F-4D97-AF65-F5344CB8AC3E}">
        <p14:creationId xmlns:p14="http://schemas.microsoft.com/office/powerpoint/2010/main" val="1289131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1D840F-FF7E-B5EB-D622-6598AED70E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55528" y="1579760"/>
            <a:ext cx="1898343" cy="3767658"/>
          </a:xfrm>
          <a:prstGeom prst="rect">
            <a:avLst/>
          </a:prstGeom>
        </p:spPr>
      </p:pic>
      <p:sp>
        <p:nvSpPr>
          <p:cNvPr id="2" name="Title 1">
            <a:extLst>
              <a:ext uri="{FF2B5EF4-FFF2-40B4-BE49-F238E27FC236}">
                <a16:creationId xmlns:a16="http://schemas.microsoft.com/office/drawing/2014/main" id="{354A0085-08A2-844D-B285-447EDA6558E0}"/>
              </a:ext>
            </a:extLst>
          </p:cNvPr>
          <p:cNvSpPr>
            <a:spLocks noGrp="1"/>
          </p:cNvSpPr>
          <p:nvPr>
            <p:ph type="ctrTitle"/>
          </p:nvPr>
        </p:nvSpPr>
        <p:spPr>
          <a:xfrm>
            <a:off x="6986122" y="224272"/>
            <a:ext cx="5083557" cy="803021"/>
          </a:xfrm>
        </p:spPr>
        <p:txBody>
          <a:bodyPr>
            <a:normAutofit/>
          </a:bodyPr>
          <a:lstStyle/>
          <a:p>
            <a:r>
              <a:rPr lang="en-US" dirty="0"/>
              <a:t>AB  O UT</a:t>
            </a:r>
          </a:p>
        </p:txBody>
      </p:sp>
      <p:pic>
        <p:nvPicPr>
          <p:cNvPr id="10" name="Picture 9" descr="Angkor Wat with towers and trees reflected in water&#10;&#10;Description automatically generated">
            <a:extLst>
              <a:ext uri="{FF2B5EF4-FFF2-40B4-BE49-F238E27FC236}">
                <a16:creationId xmlns:a16="http://schemas.microsoft.com/office/drawing/2014/main" id="{4DE7C5A3-B676-BDD6-C4A9-AEDD3DB36E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1832" y="5393341"/>
            <a:ext cx="864635" cy="6081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descr="A building with gold and gold trim&#10;&#10;Description automatically generated with medium confidence">
            <a:extLst>
              <a:ext uri="{FF2B5EF4-FFF2-40B4-BE49-F238E27FC236}">
                <a16:creationId xmlns:a16="http://schemas.microsoft.com/office/drawing/2014/main" id="{C41E6114-723C-09A6-CFA0-52E4503C0A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60213" y="2752137"/>
            <a:ext cx="831330" cy="5537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descr="A group of buildings in a field&#10;&#10;Description automatically generated">
            <a:extLst>
              <a:ext uri="{FF2B5EF4-FFF2-40B4-BE49-F238E27FC236}">
                <a16:creationId xmlns:a16="http://schemas.microsoft.com/office/drawing/2014/main" id="{A2193574-D858-551D-CF61-50E7866F4D0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3594" y="1720448"/>
            <a:ext cx="872941" cy="5751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15" descr="A large stone building with towers and grass&#10;&#10;Description automatically generated">
            <a:extLst>
              <a:ext uri="{FF2B5EF4-FFF2-40B4-BE49-F238E27FC236}">
                <a16:creationId xmlns:a16="http://schemas.microsoft.com/office/drawing/2014/main" id="{7381A5BC-FFEA-9463-3E27-ABB258C15CA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99722" y="4738740"/>
            <a:ext cx="920983" cy="495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17" descr="A building with a bridge over water&#10;&#10;Description automatically generated">
            <a:extLst>
              <a:ext uri="{FF2B5EF4-FFF2-40B4-BE49-F238E27FC236}">
                <a16:creationId xmlns:a16="http://schemas.microsoft.com/office/drawing/2014/main" id="{DFCDE4B2-24BE-2633-723C-2C5ADEA8A2B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71316" y="4041155"/>
            <a:ext cx="842908" cy="5580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18" descr="A green and white logo&#10;&#10;Description automatically generated">
            <a:extLst>
              <a:ext uri="{FF2B5EF4-FFF2-40B4-BE49-F238E27FC236}">
                <a16:creationId xmlns:a16="http://schemas.microsoft.com/office/drawing/2014/main" id="{36034F84-C4D2-7234-8EB9-16BF7B21A75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35229" y="193044"/>
            <a:ext cx="793486" cy="793918"/>
          </a:xfrm>
          <a:prstGeom prst="rect">
            <a:avLst/>
          </a:prstGeom>
        </p:spPr>
      </p:pic>
      <p:grpSp>
        <p:nvGrpSpPr>
          <p:cNvPr id="40" name="Group 5">
            <a:extLst>
              <a:ext uri="{FF2B5EF4-FFF2-40B4-BE49-F238E27FC236}">
                <a16:creationId xmlns:a16="http://schemas.microsoft.com/office/drawing/2014/main" id="{E9BBB417-840E-DEB7-02BD-A4BBD2C9CE28}"/>
              </a:ext>
            </a:extLst>
          </p:cNvPr>
          <p:cNvGrpSpPr/>
          <p:nvPr/>
        </p:nvGrpSpPr>
        <p:grpSpPr>
          <a:xfrm>
            <a:off x="5358064" y="4654517"/>
            <a:ext cx="4588664" cy="2119259"/>
            <a:chOff x="0" y="0"/>
            <a:chExt cx="1624844" cy="938913"/>
          </a:xfrm>
        </p:grpSpPr>
        <p:sp>
          <p:nvSpPr>
            <p:cNvPr id="41" name="Freeform 6">
              <a:extLst>
                <a:ext uri="{FF2B5EF4-FFF2-40B4-BE49-F238E27FC236}">
                  <a16:creationId xmlns:a16="http://schemas.microsoft.com/office/drawing/2014/main" id="{37724876-4007-DBDB-D31A-3180F33A0360}"/>
                </a:ext>
              </a:extLst>
            </p:cNvPr>
            <p:cNvSpPr/>
            <p:nvPr/>
          </p:nvSpPr>
          <p:spPr>
            <a:xfrm>
              <a:off x="0" y="0"/>
              <a:ext cx="1624844" cy="938913"/>
            </a:xfrm>
            <a:custGeom>
              <a:avLst/>
              <a:gdLst/>
              <a:ahLst/>
              <a:cxnLst/>
              <a:rect l="l" t="t" r="r" b="b"/>
              <a:pathLst>
                <a:path w="1624844" h="938913">
                  <a:moveTo>
                    <a:pt x="0" y="0"/>
                  </a:moveTo>
                  <a:lnTo>
                    <a:pt x="1624844" y="0"/>
                  </a:lnTo>
                  <a:lnTo>
                    <a:pt x="1624844" y="938913"/>
                  </a:lnTo>
                  <a:lnTo>
                    <a:pt x="0" y="938913"/>
                  </a:lnTo>
                  <a:close/>
                </a:path>
              </a:pathLst>
            </a:custGeom>
            <a:solidFill>
              <a:srgbClr val="047B8F"/>
            </a:solidFill>
          </p:spPr>
        </p:sp>
        <p:sp>
          <p:nvSpPr>
            <p:cNvPr id="42" name="TextBox 7">
              <a:extLst>
                <a:ext uri="{FF2B5EF4-FFF2-40B4-BE49-F238E27FC236}">
                  <a16:creationId xmlns:a16="http://schemas.microsoft.com/office/drawing/2014/main" id="{EFDCD7C4-BBEE-7348-A8E4-22005CEE8664}"/>
                </a:ext>
              </a:extLst>
            </p:cNvPr>
            <p:cNvSpPr txBox="1"/>
            <p:nvPr/>
          </p:nvSpPr>
          <p:spPr>
            <a:xfrm>
              <a:off x="0" y="-57150"/>
              <a:ext cx="812800" cy="869950"/>
            </a:xfrm>
            <a:prstGeom prst="rect">
              <a:avLst/>
            </a:prstGeom>
          </p:spPr>
          <p:txBody>
            <a:bodyPr lIns="33867" tIns="33867" rIns="33867" bIns="33867" rtlCol="0" anchor="ctr"/>
            <a:lstStyle/>
            <a:p>
              <a:pPr algn="ctr">
                <a:lnSpc>
                  <a:spcPts val="1773"/>
                </a:lnSpc>
              </a:pPr>
              <a:endParaRPr sz="1200">
                <a:latin typeface="Arial Nova" panose="020B0504020202020204" pitchFamily="34" charset="0"/>
              </a:endParaRPr>
            </a:p>
          </p:txBody>
        </p:sp>
      </p:grpSp>
      <p:sp>
        <p:nvSpPr>
          <p:cNvPr id="48" name="Google Shape;332;p8">
            <a:extLst>
              <a:ext uri="{FF2B5EF4-FFF2-40B4-BE49-F238E27FC236}">
                <a16:creationId xmlns:a16="http://schemas.microsoft.com/office/drawing/2014/main" id="{46513CDC-BFAF-4466-38E0-EF8E3DD3CE96}"/>
              </a:ext>
            </a:extLst>
          </p:cNvPr>
          <p:cNvSpPr txBox="1"/>
          <p:nvPr/>
        </p:nvSpPr>
        <p:spPr>
          <a:xfrm>
            <a:off x="5468124" y="4713111"/>
            <a:ext cx="4361440" cy="2077492"/>
          </a:xfrm>
          <a:prstGeom prst="rect">
            <a:avLst/>
          </a:prstGeom>
          <a:noFill/>
          <a:ln>
            <a:noFill/>
          </a:ln>
        </p:spPr>
        <p:txBody>
          <a:bodyPr spcFirstLastPara="1" wrap="square" lIns="0" tIns="0" rIns="0" bIns="0" anchor="t" anchorCtr="0">
            <a:spAutoFit/>
          </a:bodyPr>
          <a:lstStyle/>
          <a:p>
            <a:r>
              <a:rPr lang="en-US" sz="1400" spc="-68" dirty="0">
                <a:solidFill>
                  <a:srgbClr val="FFFFFF"/>
                </a:solidFill>
                <a:latin typeface="Arial Nova" panose="020B0504020202020204" pitchFamily="34" charset="0"/>
              </a:rPr>
              <a:t>Main purpose of the App</a:t>
            </a:r>
          </a:p>
          <a:p>
            <a:endParaRPr lang="en-US" sz="500" spc="-68" dirty="0">
              <a:solidFill>
                <a:srgbClr val="FFFFFF"/>
              </a:solidFill>
              <a:latin typeface="Arial Nova" panose="020B0504020202020204" pitchFamily="34" charset="0"/>
            </a:endParaRPr>
          </a:p>
          <a:p>
            <a:pPr marL="0" marR="0" lvl="0" indent="0" algn="just" rtl="0">
              <a:buNone/>
            </a:pPr>
            <a:r>
              <a:rPr lang="en-US" sz="1200" b="0" i="0" u="none" strike="noStrike" cap="none" dirty="0">
                <a:solidFill>
                  <a:srgbClr val="FFFFFF"/>
                </a:solidFill>
                <a:latin typeface="Arial Nova" panose="020B0504020202020204" pitchFamily="34" charset="0"/>
                <a:ea typeface="Poppins"/>
                <a:cs typeface="Poppins"/>
                <a:sym typeface="Poppins"/>
              </a:rPr>
              <a:t>Demand side: To provide updated information for the international travelers who are willing to visit to 5 Mekong heritage sites, To maximize travel experiences visiting the heritage destinations.</a:t>
            </a:r>
            <a:endParaRPr sz="1200" dirty="0">
              <a:latin typeface="Arial Nova" panose="020B0504020202020204" pitchFamily="34" charset="0"/>
            </a:endParaRPr>
          </a:p>
          <a:p>
            <a:pPr marL="0" marR="0" lvl="0" indent="0" algn="just" rtl="0">
              <a:buNone/>
            </a:pPr>
            <a:endParaRPr sz="800" b="0" i="0" u="none" strike="noStrike" cap="none" dirty="0">
              <a:solidFill>
                <a:srgbClr val="FFFFFF"/>
              </a:solidFill>
              <a:latin typeface="Arial Nova" panose="020B0504020202020204" pitchFamily="34" charset="0"/>
              <a:ea typeface="Poppins"/>
              <a:cs typeface="Poppins"/>
              <a:sym typeface="Poppins"/>
            </a:endParaRPr>
          </a:p>
          <a:p>
            <a:pPr marL="0" marR="0" lvl="0" indent="0" algn="just" rtl="0">
              <a:buNone/>
            </a:pPr>
            <a:r>
              <a:rPr lang="en-US" sz="1200" b="0" i="0" u="none" strike="noStrike" cap="none" dirty="0">
                <a:solidFill>
                  <a:srgbClr val="FFFFFF"/>
                </a:solidFill>
                <a:latin typeface="Arial Nova" panose="020B0504020202020204" pitchFamily="34" charset="0"/>
                <a:ea typeface="Poppins"/>
                <a:cs typeface="Poppins"/>
                <a:sym typeface="Poppins"/>
              </a:rPr>
              <a:t>Supply side: To help SMEs approach international travelers, to help tourism operators to increase their visibility to travelers while gaining valuable customers’ analytical data and market insights that will help them to make better data-driven business decisions for innovation.</a:t>
            </a:r>
            <a:endParaRPr sz="1200" dirty="0">
              <a:latin typeface="Arial Nova" panose="020B0504020202020204" pitchFamily="34" charset="0"/>
            </a:endParaRPr>
          </a:p>
        </p:txBody>
      </p:sp>
      <p:sp>
        <p:nvSpPr>
          <p:cNvPr id="5" name="Callout: Line with Accent Bar 4">
            <a:extLst>
              <a:ext uri="{FF2B5EF4-FFF2-40B4-BE49-F238E27FC236}">
                <a16:creationId xmlns:a16="http://schemas.microsoft.com/office/drawing/2014/main" id="{0A6FF0E3-5FE8-259F-7678-2C6C5CFA77E9}"/>
              </a:ext>
            </a:extLst>
          </p:cNvPr>
          <p:cNvSpPr/>
          <p:nvPr/>
        </p:nvSpPr>
        <p:spPr>
          <a:xfrm flipH="1">
            <a:off x="5198878" y="1154903"/>
            <a:ext cx="4851599" cy="1048443"/>
          </a:xfrm>
          <a:prstGeom prst="accentCallout1">
            <a:avLst>
              <a:gd name="adj1" fmla="val 55816"/>
              <a:gd name="adj2" fmla="val 987"/>
              <a:gd name="adj3" fmla="val 96660"/>
              <a:gd name="adj4" fmla="val -4178"/>
            </a:avLst>
          </a:prstGeom>
          <a:noFill/>
          <a:ln w="127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400050" indent="-400050">
              <a:lnSpc>
                <a:spcPct val="100000"/>
              </a:lnSpc>
              <a:spcBef>
                <a:spcPts val="0"/>
              </a:spcBef>
            </a:pPr>
            <a:endParaRPr lang="en-US" sz="1600" b="0" i="0" dirty="0">
              <a:solidFill>
                <a:schemeClr val="tx1"/>
              </a:solidFill>
              <a:effectLst/>
              <a:latin typeface="Arial Nova" panose="020B0504020202020204" pitchFamily="34" charset="0"/>
            </a:endParaRPr>
          </a:p>
        </p:txBody>
      </p:sp>
      <p:sp>
        <p:nvSpPr>
          <p:cNvPr id="6" name="Callout: Line with Accent Bar 5">
            <a:extLst>
              <a:ext uri="{FF2B5EF4-FFF2-40B4-BE49-F238E27FC236}">
                <a16:creationId xmlns:a16="http://schemas.microsoft.com/office/drawing/2014/main" id="{5F828C45-537B-312D-CC50-C51728AEA993}"/>
              </a:ext>
            </a:extLst>
          </p:cNvPr>
          <p:cNvSpPr/>
          <p:nvPr/>
        </p:nvSpPr>
        <p:spPr>
          <a:xfrm flipH="1">
            <a:off x="4953124" y="2384594"/>
            <a:ext cx="5087429" cy="1041393"/>
          </a:xfrm>
          <a:prstGeom prst="accentCallout1">
            <a:avLst>
              <a:gd name="adj1" fmla="val 55816"/>
              <a:gd name="adj2" fmla="val 987"/>
              <a:gd name="adj3" fmla="val 9631"/>
              <a:gd name="adj4" fmla="val -4577"/>
            </a:avLst>
          </a:prstGeom>
          <a:noFill/>
          <a:ln w="127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thaiDist"/>
            <a:endParaRPr lang="en-US" sz="1600" dirty="0">
              <a:solidFill>
                <a:schemeClr val="tx1"/>
              </a:solidFill>
            </a:endParaRPr>
          </a:p>
        </p:txBody>
      </p:sp>
      <p:sp>
        <p:nvSpPr>
          <p:cNvPr id="7" name="Callout: Line with Accent Bar 6">
            <a:extLst>
              <a:ext uri="{FF2B5EF4-FFF2-40B4-BE49-F238E27FC236}">
                <a16:creationId xmlns:a16="http://schemas.microsoft.com/office/drawing/2014/main" id="{86FBEE0F-C208-222C-C24F-C1CD405CA275}"/>
              </a:ext>
            </a:extLst>
          </p:cNvPr>
          <p:cNvSpPr/>
          <p:nvPr/>
        </p:nvSpPr>
        <p:spPr>
          <a:xfrm flipH="1">
            <a:off x="5314223" y="3557417"/>
            <a:ext cx="4749916" cy="1048443"/>
          </a:xfrm>
          <a:prstGeom prst="accentCallout1">
            <a:avLst>
              <a:gd name="adj1" fmla="val 55816"/>
              <a:gd name="adj2" fmla="val 987"/>
              <a:gd name="adj3" fmla="val -81597"/>
              <a:gd name="adj4" fmla="val -4388"/>
            </a:avLst>
          </a:prstGeom>
          <a:noFill/>
          <a:ln w="127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thaiDist">
              <a:lnSpc>
                <a:spcPct val="100000"/>
              </a:lnSpc>
              <a:spcBef>
                <a:spcPts val="0"/>
              </a:spcBef>
            </a:pPr>
            <a:endParaRPr lang="en-US" sz="1600" dirty="0">
              <a:solidFill>
                <a:schemeClr val="tx1"/>
              </a:solidFill>
              <a:latin typeface="Arial Nova" panose="020B0504020202020204" pitchFamily="34" charset="0"/>
            </a:endParaRPr>
          </a:p>
        </p:txBody>
      </p:sp>
      <p:sp>
        <p:nvSpPr>
          <p:cNvPr id="8" name="Callout: Line with Accent Bar 7">
            <a:extLst>
              <a:ext uri="{FF2B5EF4-FFF2-40B4-BE49-F238E27FC236}">
                <a16:creationId xmlns:a16="http://schemas.microsoft.com/office/drawing/2014/main" id="{92E88FDC-F88F-70D4-8F7E-C7D84D7DAD91}"/>
              </a:ext>
            </a:extLst>
          </p:cNvPr>
          <p:cNvSpPr/>
          <p:nvPr/>
        </p:nvSpPr>
        <p:spPr>
          <a:xfrm flipH="1">
            <a:off x="5198879" y="5389815"/>
            <a:ext cx="4877125" cy="1048443"/>
          </a:xfrm>
          <a:prstGeom prst="accentCallout1">
            <a:avLst>
              <a:gd name="adj1" fmla="val 55816"/>
              <a:gd name="adj2" fmla="val 987"/>
              <a:gd name="adj3" fmla="val -21923"/>
              <a:gd name="adj4" fmla="val -23137"/>
            </a:avLst>
          </a:prstGeom>
          <a:noFill/>
          <a:ln w="127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thaiDist">
              <a:lnSpc>
                <a:spcPct val="100000"/>
              </a:lnSpc>
              <a:spcBef>
                <a:spcPts val="0"/>
              </a:spcBef>
            </a:pPr>
            <a:endParaRPr lang="en-US" sz="1600" dirty="0">
              <a:solidFill>
                <a:schemeClr val="tx1"/>
              </a:solidFill>
              <a:latin typeface="Arial Nova" panose="020B0504020202020204" pitchFamily="34" charset="0"/>
            </a:endParaRPr>
          </a:p>
        </p:txBody>
      </p:sp>
      <p:sp>
        <p:nvSpPr>
          <p:cNvPr id="4" name="Rectangle: Rounded Corners 3">
            <a:extLst>
              <a:ext uri="{FF2B5EF4-FFF2-40B4-BE49-F238E27FC236}">
                <a16:creationId xmlns:a16="http://schemas.microsoft.com/office/drawing/2014/main" id="{D68F9F98-D9AE-C4AA-D2A1-F65D7500983C}"/>
              </a:ext>
            </a:extLst>
          </p:cNvPr>
          <p:cNvSpPr/>
          <p:nvPr/>
        </p:nvSpPr>
        <p:spPr>
          <a:xfrm>
            <a:off x="6357258" y="986468"/>
            <a:ext cx="3624305" cy="133241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400050" indent="-400050">
              <a:lnSpc>
                <a:spcPct val="100000"/>
              </a:lnSpc>
              <a:spcBef>
                <a:spcPts val="0"/>
              </a:spcBef>
            </a:pPr>
            <a:r>
              <a:rPr lang="en-US" sz="1400" b="0" i="0" dirty="0">
                <a:solidFill>
                  <a:schemeClr val="tx1"/>
                </a:solidFill>
                <a:effectLst/>
                <a:latin typeface="Arial Nova" panose="020B0504020202020204" pitchFamily="34" charset="0"/>
              </a:rPr>
              <a:t>Designed to provide comprehensive information on </a:t>
            </a:r>
          </a:p>
          <a:p>
            <a:pPr marL="400050" indent="-400050">
              <a:lnSpc>
                <a:spcPct val="100000"/>
              </a:lnSpc>
              <a:spcBef>
                <a:spcPts val="0"/>
              </a:spcBef>
              <a:buAutoNum type="romanLcParenBoth"/>
            </a:pPr>
            <a:r>
              <a:rPr lang="en-US" sz="1400" b="0" i="0" dirty="0">
                <a:solidFill>
                  <a:schemeClr val="tx1"/>
                </a:solidFill>
                <a:effectLst/>
                <a:latin typeface="Arial Nova" panose="020B0504020202020204" pitchFamily="34" charset="0"/>
              </a:rPr>
              <a:t>key attractions,</a:t>
            </a:r>
          </a:p>
          <a:p>
            <a:pPr marL="400050" indent="-400050">
              <a:lnSpc>
                <a:spcPct val="100000"/>
              </a:lnSpc>
              <a:spcBef>
                <a:spcPts val="0"/>
              </a:spcBef>
              <a:buAutoNum type="romanLcParenBoth"/>
            </a:pPr>
            <a:r>
              <a:rPr lang="en-US" sz="1400" b="0" i="0" dirty="0">
                <a:solidFill>
                  <a:schemeClr val="tx1"/>
                </a:solidFill>
                <a:effectLst/>
                <a:latin typeface="Arial Nova" panose="020B0504020202020204" pitchFamily="34" charset="0"/>
              </a:rPr>
              <a:t>tourism services, and </a:t>
            </a:r>
          </a:p>
          <a:p>
            <a:pPr marL="400050" indent="-400050">
              <a:lnSpc>
                <a:spcPct val="100000"/>
              </a:lnSpc>
              <a:spcBef>
                <a:spcPts val="0"/>
              </a:spcBef>
              <a:buAutoNum type="romanLcParenBoth"/>
            </a:pPr>
            <a:r>
              <a:rPr lang="en-US" sz="1400" b="0" i="0" dirty="0">
                <a:solidFill>
                  <a:schemeClr val="tx1"/>
                </a:solidFill>
                <a:effectLst/>
                <a:latin typeface="Arial Nova" panose="020B0504020202020204" pitchFamily="34" charset="0"/>
              </a:rPr>
              <a:t>products of the five project locations within the Mekong Region.</a:t>
            </a:r>
          </a:p>
        </p:txBody>
      </p:sp>
      <p:sp>
        <p:nvSpPr>
          <p:cNvPr id="9" name="Rectangle: Rounded Corners 8">
            <a:extLst>
              <a:ext uri="{FF2B5EF4-FFF2-40B4-BE49-F238E27FC236}">
                <a16:creationId xmlns:a16="http://schemas.microsoft.com/office/drawing/2014/main" id="{44774E0C-E924-0D90-7879-F735B2FD5091}"/>
              </a:ext>
            </a:extLst>
          </p:cNvPr>
          <p:cNvSpPr/>
          <p:nvPr/>
        </p:nvSpPr>
        <p:spPr>
          <a:xfrm>
            <a:off x="5468124" y="2411933"/>
            <a:ext cx="4489790" cy="1062711"/>
          </a:xfrm>
          <a:prstGeom prst="roundRect">
            <a:avLst/>
          </a:prstGeom>
          <a:solidFill>
            <a:schemeClr val="accent6">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thaiDist"/>
            <a:r>
              <a:rPr lang="en-US" sz="1400" b="0" i="0" dirty="0">
                <a:solidFill>
                  <a:schemeClr val="tx1"/>
                </a:solidFill>
                <a:effectLst/>
                <a:latin typeface="Arial Nova" panose="020B0504020202020204" pitchFamily="34" charset="0"/>
              </a:rPr>
              <a:t>Serves as a valuable resource for both local residents and tourists through offering a user-friendly interface that allows easy access to a wealth of cultural information and travel resources.</a:t>
            </a:r>
            <a:endParaRPr lang="en-US" sz="1400" dirty="0">
              <a:solidFill>
                <a:schemeClr val="tx1"/>
              </a:solidFill>
            </a:endParaRPr>
          </a:p>
        </p:txBody>
      </p:sp>
      <p:sp>
        <p:nvSpPr>
          <p:cNvPr id="11" name="Rectangle: Rounded Corners 10">
            <a:extLst>
              <a:ext uri="{FF2B5EF4-FFF2-40B4-BE49-F238E27FC236}">
                <a16:creationId xmlns:a16="http://schemas.microsoft.com/office/drawing/2014/main" id="{052125FB-30D0-2765-8F19-AA8550B1B498}"/>
              </a:ext>
            </a:extLst>
          </p:cNvPr>
          <p:cNvSpPr/>
          <p:nvPr/>
        </p:nvSpPr>
        <p:spPr>
          <a:xfrm>
            <a:off x="5358064" y="3538719"/>
            <a:ext cx="4623499" cy="1062711"/>
          </a:xfrm>
          <a:prstGeom prst="roundRect">
            <a:avLst/>
          </a:prstGeom>
          <a:solidFill>
            <a:schemeClr val="accent5">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thaiDist">
              <a:lnSpc>
                <a:spcPct val="100000"/>
              </a:lnSpc>
              <a:spcBef>
                <a:spcPts val="0"/>
              </a:spcBef>
            </a:pPr>
            <a:r>
              <a:rPr lang="en-US" sz="1400" b="0" i="0" dirty="0">
                <a:solidFill>
                  <a:schemeClr val="tx1"/>
                </a:solidFill>
                <a:effectLst/>
                <a:latin typeface="Arial Nova" panose="020B0504020202020204" pitchFamily="34" charset="0"/>
              </a:rPr>
              <a:t>By utilizing the app, users can gain insights into the diverse heritage sites, explore their historical significance, and discover the fascinating stories behind them.</a:t>
            </a:r>
            <a:endParaRPr lang="en-US" sz="1400" dirty="0">
              <a:solidFill>
                <a:schemeClr val="tx1"/>
              </a:solidFill>
              <a:latin typeface="Arial Nova" panose="020B0504020202020204" pitchFamily="34" charset="0"/>
            </a:endParaRPr>
          </a:p>
        </p:txBody>
      </p:sp>
      <p:sp>
        <p:nvSpPr>
          <p:cNvPr id="13" name="Title 1">
            <a:extLst>
              <a:ext uri="{FF2B5EF4-FFF2-40B4-BE49-F238E27FC236}">
                <a16:creationId xmlns:a16="http://schemas.microsoft.com/office/drawing/2014/main" id="{0BED94FE-D6B0-08E5-23D6-47950C4A4F91}"/>
              </a:ext>
            </a:extLst>
          </p:cNvPr>
          <p:cNvSpPr txBox="1">
            <a:spLocks/>
          </p:cNvSpPr>
          <p:nvPr/>
        </p:nvSpPr>
        <p:spPr>
          <a:xfrm>
            <a:off x="75902" y="243697"/>
            <a:ext cx="6212442" cy="1047495"/>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5400" b="1" kern="1200">
                <a:solidFill>
                  <a:schemeClr val="tx2"/>
                </a:solidFill>
                <a:latin typeface="+mj-lt"/>
                <a:ea typeface="+mj-ea"/>
                <a:cs typeface="+mj-cs"/>
              </a:defRPr>
            </a:lvl1pPr>
          </a:lstStyle>
          <a:p>
            <a:r>
              <a:rPr lang="en-US" sz="3200" dirty="0">
                <a:solidFill>
                  <a:schemeClr val="tx1"/>
                </a:solidFill>
                <a:latin typeface="Arial Nova" panose="020B0504020202020204" pitchFamily="34" charset="0"/>
              </a:rPr>
              <a:t>Analyzing the functions of the Application</a:t>
            </a:r>
            <a:br>
              <a:rPr lang="en-US" sz="3200" dirty="0">
                <a:solidFill>
                  <a:schemeClr val="tx1"/>
                </a:solidFill>
                <a:latin typeface="Arial Nova" panose="020B0504020202020204" pitchFamily="34" charset="0"/>
              </a:rPr>
            </a:br>
            <a:endParaRPr lang="en-US" sz="3200" dirty="0">
              <a:solidFill>
                <a:schemeClr val="tx1"/>
              </a:solidFill>
              <a:latin typeface="Arial Nova" panose="020B0504020202020204" pitchFamily="34" charset="0"/>
            </a:endParaRPr>
          </a:p>
        </p:txBody>
      </p:sp>
    </p:spTree>
    <p:extLst>
      <p:ext uri="{BB962C8B-B14F-4D97-AF65-F5344CB8AC3E}">
        <p14:creationId xmlns:p14="http://schemas.microsoft.com/office/powerpoint/2010/main" val="4034107815"/>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5C9F"/>
      </a:dk2>
      <a:lt2>
        <a:srgbClr val="EDEDEF"/>
      </a:lt2>
      <a:accent1>
        <a:srgbClr val="008AD1"/>
      </a:accent1>
      <a:accent2>
        <a:srgbClr val="01B6ED"/>
      </a:accent2>
      <a:accent3>
        <a:srgbClr val="72C8DB"/>
      </a:accent3>
      <a:accent4>
        <a:srgbClr val="EA5A0D"/>
      </a:accent4>
      <a:accent5>
        <a:srgbClr val="FFDC0E"/>
      </a:accent5>
      <a:accent6>
        <a:srgbClr val="0A983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72000"/>
          </a:schemeClr>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13378</TotalTime>
  <Words>835</Words>
  <Application>Microsoft Macintosh PowerPoint</Application>
  <PresentationFormat>Widescreen</PresentationFormat>
  <Paragraphs>137</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Poppins Bold</vt:lpstr>
      <vt:lpstr>Arial</vt:lpstr>
      <vt:lpstr>Arial Nova</vt:lpstr>
      <vt:lpstr>Calibri</vt:lpstr>
      <vt:lpstr>Poppins</vt:lpstr>
      <vt:lpstr>Wingdings</vt:lpstr>
      <vt:lpstr>Office Theme</vt:lpstr>
      <vt:lpstr>Sustainable &amp; Smart Tourism</vt:lpstr>
      <vt:lpstr>Developing Adaptive Capacities for Resilient Tourism Ecosystems.</vt:lpstr>
      <vt:lpstr>Sustainable Tourism Strategy and Planning based on Smart and Digital resources</vt:lpstr>
      <vt:lpstr>PowerPoint Presentation</vt:lpstr>
      <vt:lpstr>Smart Applications for Sustainable Tourism </vt:lpstr>
      <vt:lpstr>Presenting the MEKONG-HERITAGE Digital Platform </vt:lpstr>
      <vt:lpstr>Presenting the MEKONG-HERITAGE Digital Platform </vt:lpstr>
      <vt:lpstr>MEK   NG HERITAGE  Digital Platform</vt:lpstr>
      <vt:lpstr>AB  O UT</vt:lpstr>
      <vt:lpstr>For Whom</vt:lpstr>
      <vt:lpstr>Main Categories – 1,153 POIs </vt:lpstr>
      <vt:lpstr>Exploring the benefits from the Application in the framework of Smart &amp; Sustainable Tourism  </vt:lpstr>
      <vt:lpstr>PowerPoint Presentation</vt:lpstr>
      <vt:lpstr>MEK   NG HERITAGE  Digital Platform</vt:lpstr>
      <vt:lpstr>Discussion about the use of the Application</vt:lpstr>
      <vt:lpstr>Q &amp; A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Michalis Toanoglou</cp:lastModifiedBy>
  <cp:revision>541</cp:revision>
  <cp:lastPrinted>2023-11-04T15:29:38Z</cp:lastPrinted>
  <dcterms:created xsi:type="dcterms:W3CDTF">2023-02-25T10:22:15Z</dcterms:created>
  <dcterms:modified xsi:type="dcterms:W3CDTF">2023-11-04T15:29:47Z</dcterms:modified>
</cp:coreProperties>
</file>